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70" r:id="rId9"/>
    <p:sldId id="262" r:id="rId10"/>
    <p:sldId id="269" r:id="rId11"/>
    <p:sldId id="263" r:id="rId12"/>
    <p:sldId id="264" r:id="rId13"/>
    <p:sldId id="265" r:id="rId14"/>
    <p:sldId id="266" r:id="rId15"/>
  </p:sldIdLst>
  <p:sldSz cx="9144000" cy="6858000" type="screen4x3"/>
  <p:notesSz cx="6858000" cy="9144000"/>
  <p:custDataLst>
    <p:tags r:id="rId17"/>
  </p:custDataLst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924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sldImg"/>
          </p:nvPr>
        </p:nvSpPr>
        <p:spPr bwMode="auto">
          <a:xfrm>
            <a:off x="-11798300" y="-11796713"/>
            <a:ext cx="11796712" cy="12490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19186141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2BA98-16CE-4ED4-83CC-D5A032ACBC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480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0A5EB-F27E-48E8-BD1C-D53081EF30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24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4538" y="142875"/>
            <a:ext cx="1868487" cy="629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142875"/>
            <a:ext cx="5453063" cy="629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046BD-4054-43D9-9A1F-AC1795EAFC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509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053A6-AAE3-4F9C-8838-8C0700BACA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832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E1DE2-3CF9-4EF2-841D-8BF3F899F0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444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1EA25-850D-4E8A-9D16-CACFE6C029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720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4738" cy="4538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30663" y="1598613"/>
            <a:ext cx="3616325" cy="4538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90AFF-F58B-4D48-801B-27085E7DD1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90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BAC55-EBBD-46EA-8909-BF5788FE01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6190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3302D-13C6-4FBF-9468-24AA50F77F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0184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8E8DF-6D16-4E80-BB60-6B7B32EAD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410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C240E-3528-4116-9C31-B6CF2B9D4E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766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932AC-DEA6-4973-A6C4-A86F3B2934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9669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CD6F9-E7C9-4DA2-B25C-CE5EBC63B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3019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2E751-FD2A-4B54-B1AF-4B4235A2E6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89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4538" y="142875"/>
            <a:ext cx="1868487" cy="5994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142875"/>
            <a:ext cx="5453063" cy="5994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DDE94-798F-431B-BDB7-91EAC1A9E5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921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4478E-8AD7-49F8-A4FC-6C783E520C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193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4738" cy="484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30663" y="1598613"/>
            <a:ext cx="3616325" cy="484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F0006-C9B0-4CA6-8FBD-656B793845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226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D3C4D-98CE-4BFF-8C24-7B02DA71BA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947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19DC3-D2F0-4417-95B9-50D2E87CCD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732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09AEF-179D-4FCB-B878-40BA4228C5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665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87469-5CC9-4578-9A84-6E5051D3E8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046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41041-0F23-43DB-AEC8-2E4DABAA4F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326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60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/>
          <p:cNvGrpSpPr>
            <a:grpSpLocks/>
          </p:cNvGrpSpPr>
          <p:nvPr/>
        </p:nvGrpSpPr>
        <p:grpSpPr bwMode="auto">
          <a:xfrm>
            <a:off x="0" y="0"/>
            <a:ext cx="9156700" cy="6867525"/>
            <a:chOff x="0" y="0"/>
            <a:chExt cx="5768" cy="4326"/>
          </a:xfrm>
        </p:grpSpPr>
        <p:sp>
          <p:nvSpPr>
            <p:cNvPr id="1032" name="Rectangle 2"/>
            <p:cNvSpPr>
              <a:spLocks noChangeArrowheads="1"/>
            </p:cNvSpPr>
            <p:nvPr/>
          </p:nvSpPr>
          <p:spPr bwMode="auto">
            <a:xfrm>
              <a:off x="0" y="4186"/>
              <a:ext cx="5087" cy="140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C1605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087" cy="124"/>
            </a:xfrm>
            <a:prstGeom prst="rect">
              <a:avLst/>
            </a:prstGeom>
            <a:gradFill rotWithShape="0">
              <a:gsLst>
                <a:gs pos="0">
                  <a:srgbClr val="C16059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4" name="Rectangle 4"/>
            <p:cNvSpPr>
              <a:spLocks noChangeArrowheads="1"/>
            </p:cNvSpPr>
            <p:nvPr/>
          </p:nvSpPr>
          <p:spPr bwMode="auto">
            <a:xfrm>
              <a:off x="5010" y="0"/>
              <a:ext cx="756" cy="4318"/>
            </a:xfrm>
            <a:prstGeom prst="rect">
              <a:avLst/>
            </a:prstGeom>
            <a:gradFill rotWithShape="0">
              <a:gsLst>
                <a:gs pos="0">
                  <a:srgbClr val="B49B6D"/>
                </a:gs>
                <a:gs pos="50000">
                  <a:srgbClr val="D5B781"/>
                </a:gs>
                <a:gs pos="100000">
                  <a:srgbClr val="B49B6D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035" name="Group 5"/>
            <p:cNvGrpSpPr>
              <a:grpSpLocks/>
            </p:cNvGrpSpPr>
            <p:nvPr/>
          </p:nvGrpSpPr>
          <p:grpSpPr bwMode="auto">
            <a:xfrm>
              <a:off x="4944" y="1"/>
              <a:ext cx="814" cy="3972"/>
              <a:chOff x="4944" y="1"/>
              <a:chExt cx="814" cy="3972"/>
            </a:xfrm>
          </p:grpSpPr>
          <p:grpSp>
            <p:nvGrpSpPr>
              <p:cNvPr id="1047" name="Group 6"/>
              <p:cNvGrpSpPr>
                <a:grpSpLocks/>
              </p:cNvGrpSpPr>
              <p:nvPr/>
            </p:nvGrpSpPr>
            <p:grpSpPr bwMode="auto">
              <a:xfrm>
                <a:off x="5280" y="1"/>
                <a:ext cx="478" cy="1428"/>
                <a:chOff x="5280" y="1"/>
                <a:chExt cx="478" cy="1428"/>
              </a:xfrm>
            </p:grpSpPr>
            <p:grpSp>
              <p:nvGrpSpPr>
                <p:cNvPr id="1068" name="Group 7"/>
                <p:cNvGrpSpPr>
                  <a:grpSpLocks/>
                </p:cNvGrpSpPr>
                <p:nvPr/>
              </p:nvGrpSpPr>
              <p:grpSpPr bwMode="auto">
                <a:xfrm>
                  <a:off x="5483" y="1"/>
                  <a:ext cx="174" cy="172"/>
                  <a:chOff x="5483" y="1"/>
                  <a:chExt cx="174" cy="172"/>
                </a:xfrm>
              </p:grpSpPr>
              <p:grpSp>
                <p:nvGrpSpPr>
                  <p:cNvPr id="1077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5483" y="1"/>
                    <a:ext cx="174" cy="172"/>
                    <a:chOff x="5483" y="1"/>
                    <a:chExt cx="174" cy="172"/>
                  </a:xfrm>
                </p:grpSpPr>
                <p:sp>
                  <p:nvSpPr>
                    <p:cNvPr id="2" name="Freeform 9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5506" y="-23"/>
                      <a:ext cx="125" cy="174"/>
                    </a:xfrm>
                    <a:custGeom>
                      <a:avLst/>
                      <a:gdLst>
                        <a:gd name="T0" fmla="*/ 0 w 1231"/>
                        <a:gd name="T1" fmla="*/ 0 h 2560"/>
                        <a:gd name="T2" fmla="*/ 0 w 1231"/>
                        <a:gd name="T3" fmla="*/ 0 h 2560"/>
                        <a:gd name="T4" fmla="*/ 1 w 1231"/>
                        <a:gd name="T5" fmla="*/ 0 h 2560"/>
                        <a:gd name="T6" fmla="*/ 1 w 1231"/>
                        <a:gd name="T7" fmla="*/ 0 h 2560"/>
                        <a:gd name="T8" fmla="*/ 1 w 1231"/>
                        <a:gd name="T9" fmla="*/ 0 h 2560"/>
                        <a:gd name="T10" fmla="*/ 1 w 1231"/>
                        <a:gd name="T11" fmla="*/ 0 h 2560"/>
                        <a:gd name="T12" fmla="*/ 1 w 1231"/>
                        <a:gd name="T13" fmla="*/ 0 h 2560"/>
                        <a:gd name="T14" fmla="*/ 1 w 1231"/>
                        <a:gd name="T15" fmla="*/ 0 h 2560"/>
                        <a:gd name="T16" fmla="*/ 1 w 1231"/>
                        <a:gd name="T17" fmla="*/ 0 h 2560"/>
                        <a:gd name="T18" fmla="*/ 1 w 1231"/>
                        <a:gd name="T19" fmla="*/ 1 h 2560"/>
                        <a:gd name="T20" fmla="*/ 1 w 1231"/>
                        <a:gd name="T21" fmla="*/ 1 h 2560"/>
                        <a:gd name="T22" fmla="*/ 1 w 1231"/>
                        <a:gd name="T23" fmla="*/ 1 h 2560"/>
                        <a:gd name="T24" fmla="*/ 1 w 1231"/>
                        <a:gd name="T25" fmla="*/ 1 h 2560"/>
                        <a:gd name="T26" fmla="*/ 1 w 1231"/>
                        <a:gd name="T27" fmla="*/ 1 h 2560"/>
                        <a:gd name="T28" fmla="*/ 0 w 1231"/>
                        <a:gd name="T29" fmla="*/ 1 h 2560"/>
                        <a:gd name="T30" fmla="*/ 0 w 1231"/>
                        <a:gd name="T31" fmla="*/ 1 h 2560"/>
                        <a:gd name="T32" fmla="*/ 0 w 1231"/>
                        <a:gd name="T33" fmla="*/ 1 h 2560"/>
                        <a:gd name="T34" fmla="*/ 0 w 1231"/>
                        <a:gd name="T35" fmla="*/ 1 h 2560"/>
                        <a:gd name="T36" fmla="*/ 0 w 1231"/>
                        <a:gd name="T37" fmla="*/ 0 h 2560"/>
                        <a:gd name="T38" fmla="*/ 0 w 1231"/>
                        <a:gd name="T39" fmla="*/ 1 h 2560"/>
                        <a:gd name="T40" fmla="*/ 0 w 1231"/>
                        <a:gd name="T41" fmla="*/ 1 h 2560"/>
                        <a:gd name="T42" fmla="*/ 0 w 1231"/>
                        <a:gd name="T43" fmla="*/ 1 h 2560"/>
                        <a:gd name="T44" fmla="*/ 1 w 1231"/>
                        <a:gd name="T45" fmla="*/ 1 h 2560"/>
                        <a:gd name="T46" fmla="*/ 1 w 1231"/>
                        <a:gd name="T47" fmla="*/ 1 h 2560"/>
                        <a:gd name="T48" fmla="*/ 1 w 1231"/>
                        <a:gd name="T49" fmla="*/ 1 h 2560"/>
                        <a:gd name="T50" fmla="*/ 1 w 1231"/>
                        <a:gd name="T51" fmla="*/ 0 h 2560"/>
                        <a:gd name="T52" fmla="*/ 1 w 1231"/>
                        <a:gd name="T53" fmla="*/ 0 h 2560"/>
                        <a:gd name="T54" fmla="*/ 1 w 1231"/>
                        <a:gd name="T55" fmla="*/ 1 h 2560"/>
                        <a:gd name="T56" fmla="*/ 1 w 1231"/>
                        <a:gd name="T57" fmla="*/ 1 h 2560"/>
                        <a:gd name="T58" fmla="*/ 1 w 1231"/>
                        <a:gd name="T59" fmla="*/ 1 h 2560"/>
                        <a:gd name="T60" fmla="*/ 1 w 1231"/>
                        <a:gd name="T61" fmla="*/ 1 h 2560"/>
                        <a:gd name="T62" fmla="*/ 1 w 1231"/>
                        <a:gd name="T63" fmla="*/ 0 h 2560"/>
                        <a:gd name="T64" fmla="*/ 1 w 1231"/>
                        <a:gd name="T65" fmla="*/ 0 h 2560"/>
                        <a:gd name="T66" fmla="*/ 1 w 1231"/>
                        <a:gd name="T67" fmla="*/ 0 h 2560"/>
                        <a:gd name="T68" fmla="*/ 1 w 1231"/>
                        <a:gd name="T69" fmla="*/ 0 h 2560"/>
                        <a:gd name="T70" fmla="*/ 1 w 1231"/>
                        <a:gd name="T71" fmla="*/ 0 h 2560"/>
                        <a:gd name="T72" fmla="*/ 1 w 1231"/>
                        <a:gd name="T73" fmla="*/ 0 h 2560"/>
                        <a:gd name="T74" fmla="*/ 1 w 1231"/>
                        <a:gd name="T75" fmla="*/ 0 h 2560"/>
                        <a:gd name="T76" fmla="*/ 1 w 1231"/>
                        <a:gd name="T77" fmla="*/ 0 h 2560"/>
                        <a:gd name="T78" fmla="*/ 1 w 1231"/>
                        <a:gd name="T79" fmla="*/ 0 h 2560"/>
                        <a:gd name="T80" fmla="*/ 0 w 1231"/>
                        <a:gd name="T81" fmla="*/ 0 h 2560"/>
                        <a:gd name="T82" fmla="*/ 0 w 1231"/>
                        <a:gd name="T83" fmla="*/ 0 h 2560"/>
                        <a:gd name="T84" fmla="*/ 0 w 1231"/>
                        <a:gd name="T85" fmla="*/ 0 h 2560"/>
                        <a:gd name="T86" fmla="*/ 0 w 1231"/>
                        <a:gd name="T87" fmla="*/ 0 h 2560"/>
                        <a:gd name="T88" fmla="*/ 0 w 1231"/>
                        <a:gd name="T89" fmla="*/ 0 h 256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85" name="Freeform 10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5512" y="60"/>
                      <a:ext cx="87" cy="140"/>
                    </a:xfrm>
                    <a:custGeom>
                      <a:avLst/>
                      <a:gdLst>
                        <a:gd name="T0" fmla="*/ 1 w 865"/>
                        <a:gd name="T1" fmla="*/ 0 h 2071"/>
                        <a:gd name="T2" fmla="*/ 1 w 865"/>
                        <a:gd name="T3" fmla="*/ 0 h 2071"/>
                        <a:gd name="T4" fmla="*/ 1 w 865"/>
                        <a:gd name="T5" fmla="*/ 0 h 2071"/>
                        <a:gd name="T6" fmla="*/ 1 w 865"/>
                        <a:gd name="T7" fmla="*/ 0 h 2071"/>
                        <a:gd name="T8" fmla="*/ 1 w 865"/>
                        <a:gd name="T9" fmla="*/ 0 h 2071"/>
                        <a:gd name="T10" fmla="*/ 1 w 865"/>
                        <a:gd name="T11" fmla="*/ 0 h 2071"/>
                        <a:gd name="T12" fmla="*/ 1 w 865"/>
                        <a:gd name="T13" fmla="*/ 0 h 2071"/>
                        <a:gd name="T14" fmla="*/ 1 w 865"/>
                        <a:gd name="T15" fmla="*/ 0 h 2071"/>
                        <a:gd name="T16" fmla="*/ 0 w 865"/>
                        <a:gd name="T17" fmla="*/ 0 h 2071"/>
                        <a:gd name="T18" fmla="*/ 0 w 865"/>
                        <a:gd name="T19" fmla="*/ 0 h 2071"/>
                        <a:gd name="T20" fmla="*/ 0 w 865"/>
                        <a:gd name="T21" fmla="*/ 0 h 2071"/>
                        <a:gd name="T22" fmla="*/ 0 w 865"/>
                        <a:gd name="T23" fmla="*/ 0 h 2071"/>
                        <a:gd name="T24" fmla="*/ 0 w 865"/>
                        <a:gd name="T25" fmla="*/ 0 h 2071"/>
                        <a:gd name="T26" fmla="*/ 0 w 865"/>
                        <a:gd name="T27" fmla="*/ 0 h 2071"/>
                        <a:gd name="T28" fmla="*/ 0 w 865"/>
                        <a:gd name="T29" fmla="*/ 0 h 2071"/>
                        <a:gd name="T30" fmla="*/ 0 w 865"/>
                        <a:gd name="T31" fmla="*/ 0 h 2071"/>
                        <a:gd name="T32" fmla="*/ 0 w 865"/>
                        <a:gd name="T33" fmla="*/ 0 h 2071"/>
                        <a:gd name="T34" fmla="*/ 0 w 865"/>
                        <a:gd name="T35" fmla="*/ 0 h 2071"/>
                        <a:gd name="T36" fmla="*/ 0 w 865"/>
                        <a:gd name="T37" fmla="*/ 0 h 2071"/>
                        <a:gd name="T38" fmla="*/ 0 w 865"/>
                        <a:gd name="T39" fmla="*/ 1 h 2071"/>
                        <a:gd name="T40" fmla="*/ 0 w 865"/>
                        <a:gd name="T41" fmla="*/ 1 h 2071"/>
                        <a:gd name="T42" fmla="*/ 0 w 865"/>
                        <a:gd name="T43" fmla="*/ 1 h 2071"/>
                        <a:gd name="T44" fmla="*/ 0 w 865"/>
                        <a:gd name="T45" fmla="*/ 1 h 2071"/>
                        <a:gd name="T46" fmla="*/ 1 w 865"/>
                        <a:gd name="T47" fmla="*/ 1 h 2071"/>
                        <a:gd name="T48" fmla="*/ 1 w 865"/>
                        <a:gd name="T49" fmla="*/ 1 h 2071"/>
                        <a:gd name="T50" fmla="*/ 1 w 865"/>
                        <a:gd name="T51" fmla="*/ 1 h 2071"/>
                        <a:gd name="T52" fmla="*/ 1 w 865"/>
                        <a:gd name="T53" fmla="*/ 1 h 2071"/>
                        <a:gd name="T54" fmla="*/ 1 w 865"/>
                        <a:gd name="T55" fmla="*/ 1 h 2071"/>
                        <a:gd name="T56" fmla="*/ 1 w 865"/>
                        <a:gd name="T57" fmla="*/ 1 h 2071"/>
                        <a:gd name="T58" fmla="*/ 1 w 865"/>
                        <a:gd name="T59" fmla="*/ 1 h 2071"/>
                        <a:gd name="T60" fmla="*/ 0 w 865"/>
                        <a:gd name="T61" fmla="*/ 1 h 2071"/>
                        <a:gd name="T62" fmla="*/ 0 w 865"/>
                        <a:gd name="T63" fmla="*/ 1 h 2071"/>
                        <a:gd name="T64" fmla="*/ 0 w 865"/>
                        <a:gd name="T65" fmla="*/ 1 h 2071"/>
                        <a:gd name="T66" fmla="*/ 0 w 865"/>
                        <a:gd name="T67" fmla="*/ 1 h 2071"/>
                        <a:gd name="T68" fmla="*/ 0 w 865"/>
                        <a:gd name="T69" fmla="*/ 0 h 2071"/>
                        <a:gd name="T70" fmla="*/ 0 w 865"/>
                        <a:gd name="T71" fmla="*/ 0 h 2071"/>
                        <a:gd name="T72" fmla="*/ 0 w 865"/>
                        <a:gd name="T73" fmla="*/ 0 h 2071"/>
                        <a:gd name="T74" fmla="*/ 0 w 865"/>
                        <a:gd name="T75" fmla="*/ 0 h 2071"/>
                        <a:gd name="T76" fmla="*/ 1 w 865"/>
                        <a:gd name="T77" fmla="*/ 0 h 2071"/>
                        <a:gd name="T78" fmla="*/ 1 w 865"/>
                        <a:gd name="T79" fmla="*/ 0 h 2071"/>
                        <a:gd name="T80" fmla="*/ 1 w 865"/>
                        <a:gd name="T81" fmla="*/ 0 h 2071"/>
                        <a:gd name="T82" fmla="*/ 1 w 865"/>
                        <a:gd name="T83" fmla="*/ 0 h 2071"/>
                        <a:gd name="T84" fmla="*/ 1 w 865"/>
                        <a:gd name="T85" fmla="*/ 0 h 2071"/>
                        <a:gd name="T86" fmla="*/ 1 w 865"/>
                        <a:gd name="T87" fmla="*/ 0 h 2071"/>
                        <a:gd name="T88" fmla="*/ 0 w 865"/>
                        <a:gd name="T89" fmla="*/ 0 h 2071"/>
                        <a:gd name="T90" fmla="*/ 0 w 865"/>
                        <a:gd name="T91" fmla="*/ 0 h 2071"/>
                        <a:gd name="T92" fmla="*/ 0 w 865"/>
                        <a:gd name="T93" fmla="*/ 0 h 2071"/>
                        <a:gd name="T94" fmla="*/ 0 w 865"/>
                        <a:gd name="T95" fmla="*/ 0 h 2071"/>
                        <a:gd name="T96" fmla="*/ 1 w 865"/>
                        <a:gd name="T97" fmla="*/ 0 h 2071"/>
                        <a:gd name="T98" fmla="*/ 1 w 865"/>
                        <a:gd name="T99" fmla="*/ 0 h 2071"/>
                        <a:gd name="T100" fmla="*/ 1 w 865"/>
                        <a:gd name="T101" fmla="*/ 0 h 2071"/>
                        <a:gd name="T102" fmla="*/ 1 w 865"/>
                        <a:gd name="T103" fmla="*/ 0 h 2071"/>
                        <a:gd name="T104" fmla="*/ 1 w 865"/>
                        <a:gd name="T105" fmla="*/ 0 h 2071"/>
                        <a:gd name="T106" fmla="*/ 1 w 865"/>
                        <a:gd name="T107" fmla="*/ 0 h 2071"/>
                        <a:gd name="T108" fmla="*/ 1 w 865"/>
                        <a:gd name="T109" fmla="*/ 0 h 2071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078" name="Oval 11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5559" y="83"/>
                    <a:ext cx="15" cy="15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79" name="Freeform 12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5514" y="48"/>
                    <a:ext cx="25" cy="34"/>
                  </a:xfrm>
                  <a:custGeom>
                    <a:avLst/>
                    <a:gdLst>
                      <a:gd name="T0" fmla="*/ 0 w 266"/>
                      <a:gd name="T1" fmla="*/ 0 h 521"/>
                      <a:gd name="T2" fmla="*/ 0 w 266"/>
                      <a:gd name="T3" fmla="*/ 0 h 521"/>
                      <a:gd name="T4" fmla="*/ 0 w 266"/>
                      <a:gd name="T5" fmla="*/ 0 h 521"/>
                      <a:gd name="T6" fmla="*/ 0 w 266"/>
                      <a:gd name="T7" fmla="*/ 0 h 521"/>
                      <a:gd name="T8" fmla="*/ 0 w 266"/>
                      <a:gd name="T9" fmla="*/ 0 h 521"/>
                      <a:gd name="T10" fmla="*/ 0 w 266"/>
                      <a:gd name="T11" fmla="*/ 0 h 521"/>
                      <a:gd name="T12" fmla="*/ 0 w 266"/>
                      <a:gd name="T13" fmla="*/ 0 h 521"/>
                      <a:gd name="T14" fmla="*/ 0 w 266"/>
                      <a:gd name="T15" fmla="*/ 0 h 521"/>
                      <a:gd name="T16" fmla="*/ 0 w 266"/>
                      <a:gd name="T17" fmla="*/ 0 h 521"/>
                      <a:gd name="T18" fmla="*/ 0 w 266"/>
                      <a:gd name="T19" fmla="*/ 0 h 5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80" name="Freeform 13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5562" y="40"/>
                    <a:ext cx="38" cy="21"/>
                  </a:xfrm>
                  <a:custGeom>
                    <a:avLst/>
                    <a:gdLst>
                      <a:gd name="T0" fmla="*/ 0 w 392"/>
                      <a:gd name="T1" fmla="*/ 0 h 340"/>
                      <a:gd name="T2" fmla="*/ 0 w 392"/>
                      <a:gd name="T3" fmla="*/ 0 h 340"/>
                      <a:gd name="T4" fmla="*/ 0 w 392"/>
                      <a:gd name="T5" fmla="*/ 0 h 340"/>
                      <a:gd name="T6" fmla="*/ 0 w 392"/>
                      <a:gd name="T7" fmla="*/ 0 h 340"/>
                      <a:gd name="T8" fmla="*/ 0 w 392"/>
                      <a:gd name="T9" fmla="*/ 0 h 340"/>
                      <a:gd name="T10" fmla="*/ 0 w 392"/>
                      <a:gd name="T11" fmla="*/ 0 h 340"/>
                      <a:gd name="T12" fmla="*/ 0 w 392"/>
                      <a:gd name="T13" fmla="*/ 0 h 340"/>
                      <a:gd name="T14" fmla="*/ 0 w 392"/>
                      <a:gd name="T15" fmla="*/ 0 h 340"/>
                      <a:gd name="T16" fmla="*/ 0 w 392"/>
                      <a:gd name="T17" fmla="*/ 0 h 340"/>
                      <a:gd name="T18" fmla="*/ 0 w 392"/>
                      <a:gd name="T19" fmla="*/ 0 h 340"/>
                      <a:gd name="T20" fmla="*/ 0 w 392"/>
                      <a:gd name="T21" fmla="*/ 0 h 34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81" name="Freeform 14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5603" y="72"/>
                    <a:ext cx="13" cy="36"/>
                  </a:xfrm>
                  <a:custGeom>
                    <a:avLst/>
                    <a:gdLst>
                      <a:gd name="T0" fmla="*/ 0 w 151"/>
                      <a:gd name="T1" fmla="*/ 0 h 558"/>
                      <a:gd name="T2" fmla="*/ 0 w 151"/>
                      <a:gd name="T3" fmla="*/ 0 h 558"/>
                      <a:gd name="T4" fmla="*/ 0 w 151"/>
                      <a:gd name="T5" fmla="*/ 0 h 558"/>
                      <a:gd name="T6" fmla="*/ 0 w 151"/>
                      <a:gd name="T7" fmla="*/ 0 h 558"/>
                      <a:gd name="T8" fmla="*/ 0 w 151"/>
                      <a:gd name="T9" fmla="*/ 0 h 558"/>
                      <a:gd name="T10" fmla="*/ 0 w 151"/>
                      <a:gd name="T11" fmla="*/ 0 h 558"/>
                      <a:gd name="T12" fmla="*/ 0 w 151"/>
                      <a:gd name="T13" fmla="*/ 0 h 558"/>
                      <a:gd name="T14" fmla="*/ 0 w 151"/>
                      <a:gd name="T15" fmla="*/ 0 h 558"/>
                      <a:gd name="T16" fmla="*/ 0 w 151"/>
                      <a:gd name="T17" fmla="*/ 0 h 558"/>
                      <a:gd name="T18" fmla="*/ 0 w 151"/>
                      <a:gd name="T19" fmla="*/ 0 h 5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82" name="Freeform 15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5559" y="121"/>
                    <a:ext cx="38" cy="15"/>
                  </a:xfrm>
                  <a:custGeom>
                    <a:avLst/>
                    <a:gdLst>
                      <a:gd name="T0" fmla="*/ 0 w 392"/>
                      <a:gd name="T1" fmla="*/ 0 h 253"/>
                      <a:gd name="T2" fmla="*/ 0 w 392"/>
                      <a:gd name="T3" fmla="*/ 0 h 253"/>
                      <a:gd name="T4" fmla="*/ 0 w 392"/>
                      <a:gd name="T5" fmla="*/ 0 h 253"/>
                      <a:gd name="T6" fmla="*/ 0 w 392"/>
                      <a:gd name="T7" fmla="*/ 0 h 253"/>
                      <a:gd name="T8" fmla="*/ 0 w 392"/>
                      <a:gd name="T9" fmla="*/ 0 h 253"/>
                      <a:gd name="T10" fmla="*/ 0 w 392"/>
                      <a:gd name="T11" fmla="*/ 0 h 253"/>
                      <a:gd name="T12" fmla="*/ 0 w 392"/>
                      <a:gd name="T13" fmla="*/ 0 h 253"/>
                      <a:gd name="T14" fmla="*/ 0 w 392"/>
                      <a:gd name="T15" fmla="*/ 0 h 253"/>
                      <a:gd name="T16" fmla="*/ 0 w 392"/>
                      <a:gd name="T17" fmla="*/ 0 h 253"/>
                      <a:gd name="T18" fmla="*/ 0 w 392"/>
                      <a:gd name="T19" fmla="*/ 0 h 25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83" name="Freeform 16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5525" y="105"/>
                    <a:ext cx="22" cy="25"/>
                  </a:xfrm>
                  <a:custGeom>
                    <a:avLst/>
                    <a:gdLst>
                      <a:gd name="T0" fmla="*/ 0 w 238"/>
                      <a:gd name="T1" fmla="*/ 0 h 386"/>
                      <a:gd name="T2" fmla="*/ 0 w 238"/>
                      <a:gd name="T3" fmla="*/ 0 h 386"/>
                      <a:gd name="T4" fmla="*/ 0 w 238"/>
                      <a:gd name="T5" fmla="*/ 0 h 386"/>
                      <a:gd name="T6" fmla="*/ 0 w 238"/>
                      <a:gd name="T7" fmla="*/ 0 h 386"/>
                      <a:gd name="T8" fmla="*/ 0 w 238"/>
                      <a:gd name="T9" fmla="*/ 0 h 386"/>
                      <a:gd name="T10" fmla="*/ 0 w 238"/>
                      <a:gd name="T11" fmla="*/ 0 h 386"/>
                      <a:gd name="T12" fmla="*/ 0 w 238"/>
                      <a:gd name="T13" fmla="*/ 0 h 386"/>
                      <a:gd name="T14" fmla="*/ 0 w 238"/>
                      <a:gd name="T15" fmla="*/ 0 h 386"/>
                      <a:gd name="T16" fmla="*/ 0 w 238"/>
                      <a:gd name="T17" fmla="*/ 0 h 386"/>
                      <a:gd name="T18" fmla="*/ 0 w 238"/>
                      <a:gd name="T19" fmla="*/ 0 h 3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1069" name="Picture 17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4" cy="18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70" name="Picture 18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4" cy="18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71" name="Picture 19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4" cy="18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72" name="Picture 20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4" cy="18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73" name="Picture 21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4" cy="18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74" name="Picture 22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4" cy="18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75" name="Picture 23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4" cy="18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76" name="Picture 24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4" cy="18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048" name="Group 25"/>
              <p:cNvGrpSpPr>
                <a:grpSpLocks/>
              </p:cNvGrpSpPr>
              <p:nvPr/>
            </p:nvGrpSpPr>
            <p:grpSpPr bwMode="auto">
              <a:xfrm>
                <a:off x="4944" y="1008"/>
                <a:ext cx="520" cy="2965"/>
                <a:chOff x="4944" y="1008"/>
                <a:chExt cx="520" cy="2965"/>
              </a:xfrm>
            </p:grpSpPr>
            <p:pic>
              <p:nvPicPr>
                <p:cNvPr id="1049" name="Picture 26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4" cy="18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50" name="Picture 27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4" cy="18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51" name="Picture 28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4" cy="18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52" name="Picture 29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4" cy="18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53" name="Picture 30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4" cy="18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54" name="Picture 31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4" cy="18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55" name="Picture 32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4" cy="18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56" name="Picture 33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4" cy="18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57" name="Picture 34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4" cy="18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58" name="Picture 35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4" cy="18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59" name="Picture 36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4" cy="18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60" name="Picture 37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4" cy="18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61" name="Picture 38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4" cy="18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62" name="Picture 39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4" cy="18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63" name="Picture 40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4" cy="18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64" name="Picture 41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4" cy="18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65" name="Picture 42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4" cy="18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66" name="Picture 43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4" cy="18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67" name="Picture 44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4" cy="18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1036" name="Freeform 45"/>
            <p:cNvSpPr>
              <a:spLocks noChangeArrowheads="1"/>
            </p:cNvSpPr>
            <p:nvPr/>
          </p:nvSpPr>
          <p:spPr bwMode="auto">
            <a:xfrm>
              <a:off x="5010" y="3092"/>
              <a:ext cx="748" cy="1220"/>
            </a:xfrm>
            <a:custGeom>
              <a:avLst/>
              <a:gdLst>
                <a:gd name="T0" fmla="*/ 369 w 750"/>
                <a:gd name="T1" fmla="*/ 154 h 1222"/>
                <a:gd name="T2" fmla="*/ 375 w 750"/>
                <a:gd name="T3" fmla="*/ 409 h 1222"/>
                <a:gd name="T4" fmla="*/ 309 w 750"/>
                <a:gd name="T5" fmla="*/ 721 h 1222"/>
                <a:gd name="T6" fmla="*/ 138 w 750"/>
                <a:gd name="T7" fmla="*/ 922 h 1222"/>
                <a:gd name="T8" fmla="*/ 0 w 750"/>
                <a:gd name="T9" fmla="*/ 970 h 1222"/>
                <a:gd name="T10" fmla="*/ 0 w 750"/>
                <a:gd name="T11" fmla="*/ 1216 h 1222"/>
                <a:gd name="T12" fmla="*/ 744 w 750"/>
                <a:gd name="T13" fmla="*/ 1216 h 1222"/>
                <a:gd name="T14" fmla="*/ 744 w 750"/>
                <a:gd name="T15" fmla="*/ 178 h 1222"/>
                <a:gd name="T16" fmla="*/ 369 w 750"/>
                <a:gd name="T17" fmla="*/ 154 h 1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BE4AE"/>
                </a:gs>
                <a:gs pos="100000">
                  <a:srgbClr val="FAE3B7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7" name="Freeform 46"/>
            <p:cNvSpPr>
              <a:spLocks noChangeArrowheads="1"/>
            </p:cNvSpPr>
            <p:nvPr/>
          </p:nvSpPr>
          <p:spPr bwMode="auto">
            <a:xfrm>
              <a:off x="5001" y="3060"/>
              <a:ext cx="766" cy="1258"/>
            </a:xfrm>
            <a:custGeom>
              <a:avLst/>
              <a:gdLst>
                <a:gd name="T0" fmla="*/ 0 w 768"/>
                <a:gd name="T1" fmla="*/ 1254 h 1260"/>
                <a:gd name="T2" fmla="*/ 0 w 768"/>
                <a:gd name="T3" fmla="*/ 1128 h 1260"/>
                <a:gd name="T4" fmla="*/ 207 w 768"/>
                <a:gd name="T5" fmla="*/ 1026 h 1260"/>
                <a:gd name="T6" fmla="*/ 321 w 768"/>
                <a:gd name="T7" fmla="*/ 915 h 1260"/>
                <a:gd name="T8" fmla="*/ 411 w 768"/>
                <a:gd name="T9" fmla="*/ 711 h 1260"/>
                <a:gd name="T10" fmla="*/ 447 w 768"/>
                <a:gd name="T11" fmla="*/ 453 h 1260"/>
                <a:gd name="T12" fmla="*/ 435 w 768"/>
                <a:gd name="T13" fmla="*/ 258 h 1260"/>
                <a:gd name="T14" fmla="*/ 678 w 768"/>
                <a:gd name="T15" fmla="*/ 0 h 1260"/>
                <a:gd name="T16" fmla="*/ 762 w 768"/>
                <a:gd name="T17" fmla="*/ 18 h 1260"/>
                <a:gd name="T18" fmla="*/ 762 w 768"/>
                <a:gd name="T19" fmla="*/ 1248 h 1260"/>
                <a:gd name="T20" fmla="*/ 0 w 768"/>
                <a:gd name="T21" fmla="*/ 1254 h 12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rgbClr val="DC893E"/>
                </a:gs>
                <a:gs pos="50000">
                  <a:srgbClr val="F0B854"/>
                </a:gs>
                <a:gs pos="100000">
                  <a:srgbClr val="DC893E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8" name="Freeform 47"/>
            <p:cNvSpPr>
              <a:spLocks noChangeArrowheads="1"/>
            </p:cNvSpPr>
            <p:nvPr/>
          </p:nvSpPr>
          <p:spPr bwMode="auto">
            <a:xfrm>
              <a:off x="4994" y="1775"/>
              <a:ext cx="774" cy="2541"/>
            </a:xfrm>
            <a:custGeom>
              <a:avLst/>
              <a:gdLst>
                <a:gd name="T0" fmla="*/ 547 w 776"/>
                <a:gd name="T1" fmla="*/ 115 h 2543"/>
                <a:gd name="T2" fmla="*/ 457 w 776"/>
                <a:gd name="T3" fmla="*/ 529 h 2543"/>
                <a:gd name="T4" fmla="*/ 295 w 776"/>
                <a:gd name="T5" fmla="*/ 922 h 2543"/>
                <a:gd name="T6" fmla="*/ 76 w 776"/>
                <a:gd name="T7" fmla="*/ 1264 h 2543"/>
                <a:gd name="T8" fmla="*/ 4 w 776"/>
                <a:gd name="T9" fmla="*/ 1336 h 2543"/>
                <a:gd name="T10" fmla="*/ 100 w 776"/>
                <a:gd name="T11" fmla="*/ 1348 h 2543"/>
                <a:gd name="T12" fmla="*/ 283 w 776"/>
                <a:gd name="T13" fmla="*/ 1396 h 2543"/>
                <a:gd name="T14" fmla="*/ 391 w 776"/>
                <a:gd name="T15" fmla="*/ 1522 h 2543"/>
                <a:gd name="T16" fmla="*/ 475 w 776"/>
                <a:gd name="T17" fmla="*/ 1702 h 2543"/>
                <a:gd name="T18" fmla="*/ 475 w 776"/>
                <a:gd name="T19" fmla="*/ 1963 h 2543"/>
                <a:gd name="T20" fmla="*/ 367 w 776"/>
                <a:gd name="T21" fmla="*/ 2257 h 2543"/>
                <a:gd name="T22" fmla="*/ 124 w 776"/>
                <a:gd name="T23" fmla="*/ 2473 h 2543"/>
                <a:gd name="T24" fmla="*/ 22 w 776"/>
                <a:gd name="T25" fmla="*/ 2509 h 2543"/>
                <a:gd name="T26" fmla="*/ 194 w 776"/>
                <a:gd name="T27" fmla="*/ 2527 h 2543"/>
                <a:gd name="T28" fmla="*/ 385 w 776"/>
                <a:gd name="T29" fmla="*/ 2449 h 2543"/>
                <a:gd name="T30" fmla="*/ 499 w 776"/>
                <a:gd name="T31" fmla="*/ 2293 h 2543"/>
                <a:gd name="T32" fmla="*/ 592 w 776"/>
                <a:gd name="T33" fmla="*/ 2191 h 2543"/>
                <a:gd name="T34" fmla="*/ 688 w 776"/>
                <a:gd name="T35" fmla="*/ 2191 h 2543"/>
                <a:gd name="T36" fmla="*/ 736 w 776"/>
                <a:gd name="T37" fmla="*/ 2224 h 2543"/>
                <a:gd name="T38" fmla="*/ 706 w 776"/>
                <a:gd name="T39" fmla="*/ 2131 h 2543"/>
                <a:gd name="T40" fmla="*/ 658 w 776"/>
                <a:gd name="T41" fmla="*/ 1804 h 2543"/>
                <a:gd name="T42" fmla="*/ 664 w 776"/>
                <a:gd name="T43" fmla="*/ 1558 h 2543"/>
                <a:gd name="T44" fmla="*/ 712 w 776"/>
                <a:gd name="T45" fmla="*/ 1390 h 2543"/>
                <a:gd name="T46" fmla="*/ 742 w 776"/>
                <a:gd name="T47" fmla="*/ 1216 h 2543"/>
                <a:gd name="T48" fmla="*/ 547 w 776"/>
                <a:gd name="T49" fmla="*/ 115 h 25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rgbClr val="38513A"/>
                </a:gs>
                <a:gs pos="50000">
                  <a:srgbClr val="79AF7D"/>
                </a:gs>
                <a:gs pos="100000">
                  <a:srgbClr val="38513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9" name="Freeform 48"/>
            <p:cNvSpPr>
              <a:spLocks noChangeArrowheads="1"/>
            </p:cNvSpPr>
            <p:nvPr/>
          </p:nvSpPr>
          <p:spPr bwMode="auto">
            <a:xfrm>
              <a:off x="5046" y="2229"/>
              <a:ext cx="615" cy="1374"/>
            </a:xfrm>
            <a:custGeom>
              <a:avLst/>
              <a:gdLst>
                <a:gd name="T0" fmla="*/ 480 w 617"/>
                <a:gd name="T1" fmla="*/ 3 h 1376"/>
                <a:gd name="T2" fmla="*/ 399 w 617"/>
                <a:gd name="T3" fmla="*/ 378 h 1376"/>
                <a:gd name="T4" fmla="*/ 213 w 617"/>
                <a:gd name="T5" fmla="*/ 774 h 1376"/>
                <a:gd name="T6" fmla="*/ 0 w 617"/>
                <a:gd name="T7" fmla="*/ 1113 h 1376"/>
                <a:gd name="T8" fmla="*/ 102 w 617"/>
                <a:gd name="T9" fmla="*/ 1095 h 1376"/>
                <a:gd name="T10" fmla="*/ 279 w 617"/>
                <a:gd name="T11" fmla="*/ 1113 h 1376"/>
                <a:gd name="T12" fmla="*/ 375 w 617"/>
                <a:gd name="T13" fmla="*/ 1179 h 1376"/>
                <a:gd name="T14" fmla="*/ 429 w 617"/>
                <a:gd name="T15" fmla="*/ 1263 h 1376"/>
                <a:gd name="T16" fmla="*/ 441 w 617"/>
                <a:gd name="T17" fmla="*/ 1359 h 1376"/>
                <a:gd name="T18" fmla="*/ 492 w 617"/>
                <a:gd name="T19" fmla="*/ 1197 h 1376"/>
                <a:gd name="T20" fmla="*/ 558 w 617"/>
                <a:gd name="T21" fmla="*/ 822 h 1376"/>
                <a:gd name="T22" fmla="*/ 600 w 617"/>
                <a:gd name="T23" fmla="*/ 360 h 1376"/>
                <a:gd name="T24" fmla="*/ 480 w 617"/>
                <a:gd name="T25" fmla="*/ 3 h 13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0" name="Freeform 49"/>
            <p:cNvSpPr>
              <a:spLocks noChangeArrowheads="1"/>
            </p:cNvSpPr>
            <p:nvPr/>
          </p:nvSpPr>
          <p:spPr bwMode="auto">
            <a:xfrm>
              <a:off x="5193" y="269"/>
              <a:ext cx="574" cy="3178"/>
            </a:xfrm>
            <a:custGeom>
              <a:avLst/>
              <a:gdLst>
                <a:gd name="T0" fmla="*/ 42 w 576"/>
                <a:gd name="T1" fmla="*/ 61 h 3180"/>
                <a:gd name="T2" fmla="*/ 153 w 576"/>
                <a:gd name="T3" fmla="*/ 517 h 3180"/>
                <a:gd name="T4" fmla="*/ 285 w 576"/>
                <a:gd name="T5" fmla="*/ 988 h 3180"/>
                <a:gd name="T6" fmla="*/ 411 w 576"/>
                <a:gd name="T7" fmla="*/ 1432 h 3180"/>
                <a:gd name="T8" fmla="*/ 570 w 576"/>
                <a:gd name="T9" fmla="*/ 1804 h 3180"/>
                <a:gd name="T10" fmla="*/ 570 w 576"/>
                <a:gd name="T11" fmla="*/ 3049 h 3180"/>
                <a:gd name="T12" fmla="*/ 411 w 576"/>
                <a:gd name="T13" fmla="*/ 2551 h 3180"/>
                <a:gd name="T14" fmla="*/ 249 w 576"/>
                <a:gd name="T15" fmla="*/ 1762 h 3180"/>
                <a:gd name="T16" fmla="*/ 126 w 576"/>
                <a:gd name="T17" fmla="*/ 958 h 3180"/>
                <a:gd name="T18" fmla="*/ 12 w 576"/>
                <a:gd name="T19" fmla="*/ 151 h 3180"/>
                <a:gd name="T20" fmla="*/ 42 w 576"/>
                <a:gd name="T21" fmla="*/ 61 h 3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1" name="Freeform 50"/>
            <p:cNvSpPr>
              <a:spLocks noChangeArrowheads="1"/>
            </p:cNvSpPr>
            <p:nvPr/>
          </p:nvSpPr>
          <p:spPr bwMode="auto">
            <a:xfrm>
              <a:off x="5197" y="165"/>
              <a:ext cx="571" cy="1933"/>
            </a:xfrm>
            <a:custGeom>
              <a:avLst/>
              <a:gdLst>
                <a:gd name="T0" fmla="*/ 69 w 573"/>
                <a:gd name="T1" fmla="*/ 63 h 1935"/>
                <a:gd name="T2" fmla="*/ 204 w 573"/>
                <a:gd name="T3" fmla="*/ 546 h 1935"/>
                <a:gd name="T4" fmla="*/ 378 w 573"/>
                <a:gd name="T5" fmla="*/ 1098 h 1935"/>
                <a:gd name="T6" fmla="*/ 567 w 573"/>
                <a:gd name="T7" fmla="*/ 1569 h 1935"/>
                <a:gd name="T8" fmla="*/ 567 w 573"/>
                <a:gd name="T9" fmla="*/ 1929 h 1935"/>
                <a:gd name="T10" fmla="*/ 318 w 573"/>
                <a:gd name="T11" fmla="*/ 1446 h 1935"/>
                <a:gd name="T12" fmla="*/ 144 w 573"/>
                <a:gd name="T13" fmla="*/ 696 h 1935"/>
                <a:gd name="T14" fmla="*/ 15 w 573"/>
                <a:gd name="T15" fmla="*/ 171 h 1935"/>
                <a:gd name="T16" fmla="*/ 69 w 573"/>
                <a:gd name="T17" fmla="*/ 63 h 19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rgbClr val="DC893E"/>
                </a:gs>
                <a:gs pos="100000">
                  <a:srgbClr val="C1605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2" name="Freeform 51"/>
            <p:cNvSpPr>
              <a:spLocks noChangeArrowheads="1"/>
            </p:cNvSpPr>
            <p:nvPr/>
          </p:nvSpPr>
          <p:spPr bwMode="auto">
            <a:xfrm>
              <a:off x="5004" y="0"/>
              <a:ext cx="361" cy="2110"/>
            </a:xfrm>
            <a:custGeom>
              <a:avLst/>
              <a:gdLst>
                <a:gd name="T0" fmla="*/ 0 w 363"/>
                <a:gd name="T1" fmla="*/ 2088 h 2112"/>
                <a:gd name="T2" fmla="*/ 66 w 363"/>
                <a:gd name="T3" fmla="*/ 1986 h 2112"/>
                <a:gd name="T4" fmla="*/ 147 w 363"/>
                <a:gd name="T5" fmla="*/ 1461 h 2112"/>
                <a:gd name="T6" fmla="*/ 231 w 363"/>
                <a:gd name="T7" fmla="*/ 675 h 2112"/>
                <a:gd name="T8" fmla="*/ 318 w 363"/>
                <a:gd name="T9" fmla="*/ 0 h 2112"/>
                <a:gd name="T10" fmla="*/ 0 w 363"/>
                <a:gd name="T11" fmla="*/ 0 h 2112"/>
                <a:gd name="T12" fmla="*/ 0 w 363"/>
                <a:gd name="T13" fmla="*/ 2088 h 2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BE4AE"/>
                </a:gs>
                <a:gs pos="100000">
                  <a:srgbClr val="FAE3B7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3" name="Freeform 52"/>
            <p:cNvSpPr>
              <a:spLocks noChangeArrowheads="1"/>
            </p:cNvSpPr>
            <p:nvPr/>
          </p:nvSpPr>
          <p:spPr bwMode="auto">
            <a:xfrm>
              <a:off x="5004" y="1"/>
              <a:ext cx="187" cy="2110"/>
            </a:xfrm>
            <a:custGeom>
              <a:avLst/>
              <a:gdLst>
                <a:gd name="T0" fmla="*/ 0 w 363"/>
                <a:gd name="T1" fmla="*/ 2088 h 2112"/>
                <a:gd name="T2" fmla="*/ 5 w 363"/>
                <a:gd name="T3" fmla="*/ 1986 h 2112"/>
                <a:gd name="T4" fmla="*/ 11 w 363"/>
                <a:gd name="T5" fmla="*/ 1461 h 2112"/>
                <a:gd name="T6" fmla="*/ 16 w 363"/>
                <a:gd name="T7" fmla="*/ 675 h 2112"/>
                <a:gd name="T8" fmla="*/ 23 w 363"/>
                <a:gd name="T9" fmla="*/ 0 h 2112"/>
                <a:gd name="T10" fmla="*/ 0 w 363"/>
                <a:gd name="T11" fmla="*/ 0 h 2112"/>
                <a:gd name="T12" fmla="*/ 0 w 363"/>
                <a:gd name="T13" fmla="*/ 2088 h 2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DC893E"/>
                </a:gs>
                <a:gs pos="50000">
                  <a:srgbClr val="F0B854"/>
                </a:gs>
                <a:gs pos="100000">
                  <a:srgbClr val="DC893E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" name="Rectangle 53"/>
            <p:cNvSpPr>
              <a:spLocks noChangeArrowheads="1"/>
            </p:cNvSpPr>
            <p:nvPr/>
          </p:nvSpPr>
          <p:spPr bwMode="auto">
            <a:xfrm>
              <a:off x="4955" y="1"/>
              <a:ext cx="54" cy="4318"/>
            </a:xfrm>
            <a:prstGeom prst="rect">
              <a:avLst/>
            </a:prstGeom>
            <a:gradFill rotWithShape="0">
              <a:gsLst>
                <a:gs pos="0">
                  <a:srgbClr val="FBE4AE"/>
                </a:gs>
                <a:gs pos="100000">
                  <a:srgbClr val="FAE3B7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5" name="Freeform 54"/>
            <p:cNvSpPr>
              <a:spLocks noChangeArrowheads="1"/>
            </p:cNvSpPr>
            <p:nvPr/>
          </p:nvSpPr>
          <p:spPr bwMode="auto">
            <a:xfrm>
              <a:off x="5013" y="3924"/>
              <a:ext cx="732" cy="388"/>
            </a:xfrm>
            <a:custGeom>
              <a:avLst/>
              <a:gdLst>
                <a:gd name="T0" fmla="*/ 1 w 692"/>
                <a:gd name="T1" fmla="*/ 398 h 378"/>
                <a:gd name="T2" fmla="*/ 138 w 692"/>
                <a:gd name="T3" fmla="*/ 381 h 378"/>
                <a:gd name="T4" fmla="*/ 304 w 692"/>
                <a:gd name="T5" fmla="*/ 341 h 378"/>
                <a:gd name="T6" fmla="*/ 443 w 692"/>
                <a:gd name="T7" fmla="*/ 234 h 378"/>
                <a:gd name="T8" fmla="*/ 538 w 692"/>
                <a:gd name="T9" fmla="*/ 99 h 378"/>
                <a:gd name="T10" fmla="*/ 619 w 692"/>
                <a:gd name="T11" fmla="*/ 18 h 378"/>
                <a:gd name="T12" fmla="*/ 724 w 692"/>
                <a:gd name="T13" fmla="*/ 1 h 378"/>
                <a:gd name="T14" fmla="*/ 790 w 692"/>
                <a:gd name="T15" fmla="*/ 25 h 378"/>
                <a:gd name="T16" fmla="*/ 845 w 692"/>
                <a:gd name="T17" fmla="*/ 73 h 378"/>
                <a:gd name="T18" fmla="*/ 845 w 692"/>
                <a:gd name="T19" fmla="*/ 153 h 378"/>
                <a:gd name="T20" fmla="*/ 703 w 692"/>
                <a:gd name="T21" fmla="*/ 250 h 378"/>
                <a:gd name="T22" fmla="*/ 534 w 692"/>
                <a:gd name="T23" fmla="*/ 331 h 378"/>
                <a:gd name="T24" fmla="*/ 308 w 692"/>
                <a:gd name="T25" fmla="*/ 398 h 378"/>
                <a:gd name="T26" fmla="*/ 142 w 692"/>
                <a:gd name="T27" fmla="*/ 421 h 378"/>
                <a:gd name="T28" fmla="*/ 1 w 692"/>
                <a:gd name="T29" fmla="*/ 398 h 37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rgbClr val="C16059"/>
                </a:gs>
                <a:gs pos="50000">
                  <a:srgbClr val="DC893E"/>
                </a:gs>
                <a:gs pos="100000">
                  <a:srgbClr val="C1605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6" name="Freeform 55"/>
            <p:cNvSpPr>
              <a:spLocks noChangeArrowheads="1"/>
            </p:cNvSpPr>
            <p:nvPr/>
          </p:nvSpPr>
          <p:spPr bwMode="auto">
            <a:xfrm rot="5400000">
              <a:off x="2727" y="2089"/>
              <a:ext cx="4318" cy="140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06 w 21600"/>
                <a:gd name="T13" fmla="*/ 2160 h 21600"/>
                <a:gd name="T14" fmla="*/ 19494 w 21600"/>
                <a:gd name="T15" fmla="*/ 1944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C1605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ru-RU"/>
            </a:p>
          </p:txBody>
        </p:sp>
      </p:grpSp>
      <p:sp>
        <p:nvSpPr>
          <p:cNvPr id="1027" name="Rectangle 56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142875"/>
            <a:ext cx="74739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8" name="Rectangle 5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3463" cy="484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9" name="Text Box 58"/>
          <p:cNvSpPr txBox="1">
            <a:spLocks noChangeArrowheads="1"/>
          </p:cNvSpPr>
          <p:nvPr/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0" name="Text Box 59"/>
          <p:cNvSpPr txBox="1">
            <a:spLocks noChangeArrowheads="1"/>
          </p:cNvSpPr>
          <p:nvPr/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84" name="Rectangle 60"/>
          <p:cNvSpPr>
            <a:spLocks noGrp="1" noChangeArrowheads="1"/>
          </p:cNvSpPr>
          <p:nvPr>
            <p:ph type="sldNum"/>
          </p:nvPr>
        </p:nvSpPr>
        <p:spPr bwMode="auto">
          <a:xfrm>
            <a:off x="5867400" y="6248400"/>
            <a:ext cx="17526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F1311"/>
                </a:solidFill>
              </a:defRPr>
            </a:lvl1pPr>
          </a:lstStyle>
          <a:p>
            <a:pPr>
              <a:defRPr/>
            </a:pPr>
            <a:fld id="{BE29F362-BE2D-4CD9-AD35-CFFBA9035A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7D47D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7D47D"/>
          </a:solidFill>
          <a:latin typeface="Arial" charset="0"/>
          <a:cs typeface="Arial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7D47D"/>
          </a:solidFill>
          <a:latin typeface="Arial" charset="0"/>
          <a:cs typeface="Arial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7D47D"/>
          </a:solidFill>
          <a:latin typeface="Arial" charset="0"/>
          <a:cs typeface="Arial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7D47D"/>
          </a:solidFill>
          <a:latin typeface="Arial" charset="0"/>
          <a:cs typeface="Arial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7D47D"/>
          </a:solidFill>
          <a:latin typeface="Arial" charset="0"/>
          <a:cs typeface="Arial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7D47D"/>
          </a:solidFill>
          <a:latin typeface="Arial" charset="0"/>
          <a:cs typeface="Arial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7D47D"/>
          </a:solidFill>
          <a:latin typeface="Arial" charset="0"/>
          <a:cs typeface="Arial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7D47D"/>
          </a:solidFill>
          <a:latin typeface="Arial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2F1311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2F1311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2F1311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F1311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F1311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F1311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F1311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F1311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F131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60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"/>
          <p:cNvGrpSpPr>
            <a:grpSpLocks/>
          </p:cNvGrpSpPr>
          <p:nvPr/>
        </p:nvGrpSpPr>
        <p:grpSpPr bwMode="auto">
          <a:xfrm>
            <a:off x="0" y="0"/>
            <a:ext cx="9156700" cy="6867525"/>
            <a:chOff x="0" y="0"/>
            <a:chExt cx="5768" cy="4326"/>
          </a:xfrm>
        </p:grpSpPr>
        <p:sp>
          <p:nvSpPr>
            <p:cNvPr id="2056" name="Rectangle 2"/>
            <p:cNvSpPr>
              <a:spLocks noChangeArrowheads="1"/>
            </p:cNvSpPr>
            <p:nvPr/>
          </p:nvSpPr>
          <p:spPr bwMode="auto">
            <a:xfrm>
              <a:off x="0" y="4186"/>
              <a:ext cx="5087" cy="140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C1605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087" cy="124"/>
            </a:xfrm>
            <a:prstGeom prst="rect">
              <a:avLst/>
            </a:prstGeom>
            <a:gradFill rotWithShape="0">
              <a:gsLst>
                <a:gs pos="0">
                  <a:srgbClr val="C16059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8" name="Rectangle 4"/>
            <p:cNvSpPr>
              <a:spLocks noChangeArrowheads="1"/>
            </p:cNvSpPr>
            <p:nvPr/>
          </p:nvSpPr>
          <p:spPr bwMode="auto">
            <a:xfrm>
              <a:off x="5010" y="0"/>
              <a:ext cx="756" cy="4318"/>
            </a:xfrm>
            <a:prstGeom prst="rect">
              <a:avLst/>
            </a:prstGeom>
            <a:gradFill rotWithShape="0">
              <a:gsLst>
                <a:gs pos="0">
                  <a:srgbClr val="B49B6D"/>
                </a:gs>
                <a:gs pos="50000">
                  <a:srgbClr val="D5B781"/>
                </a:gs>
                <a:gs pos="100000">
                  <a:srgbClr val="B49B6D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059" name="Group 5"/>
            <p:cNvGrpSpPr>
              <a:grpSpLocks/>
            </p:cNvGrpSpPr>
            <p:nvPr/>
          </p:nvGrpSpPr>
          <p:grpSpPr bwMode="auto">
            <a:xfrm>
              <a:off x="4944" y="1"/>
              <a:ext cx="814" cy="3972"/>
              <a:chOff x="4944" y="1"/>
              <a:chExt cx="814" cy="3972"/>
            </a:xfrm>
          </p:grpSpPr>
          <p:grpSp>
            <p:nvGrpSpPr>
              <p:cNvPr id="2071" name="Group 6"/>
              <p:cNvGrpSpPr>
                <a:grpSpLocks/>
              </p:cNvGrpSpPr>
              <p:nvPr/>
            </p:nvGrpSpPr>
            <p:grpSpPr bwMode="auto">
              <a:xfrm>
                <a:off x="5280" y="1"/>
                <a:ext cx="478" cy="1428"/>
                <a:chOff x="5280" y="1"/>
                <a:chExt cx="478" cy="1428"/>
              </a:xfrm>
            </p:grpSpPr>
            <p:grpSp>
              <p:nvGrpSpPr>
                <p:cNvPr id="2092" name="Group 7"/>
                <p:cNvGrpSpPr>
                  <a:grpSpLocks/>
                </p:cNvGrpSpPr>
                <p:nvPr/>
              </p:nvGrpSpPr>
              <p:grpSpPr bwMode="auto">
                <a:xfrm>
                  <a:off x="5483" y="1"/>
                  <a:ext cx="174" cy="172"/>
                  <a:chOff x="5483" y="1"/>
                  <a:chExt cx="174" cy="172"/>
                </a:xfrm>
              </p:grpSpPr>
              <p:grpSp>
                <p:nvGrpSpPr>
                  <p:cNvPr id="2101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5483" y="1"/>
                    <a:ext cx="174" cy="172"/>
                    <a:chOff x="5483" y="1"/>
                    <a:chExt cx="174" cy="172"/>
                  </a:xfrm>
                </p:grpSpPr>
                <p:sp>
                  <p:nvSpPr>
                    <p:cNvPr id="2" name="Freeform 9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5506" y="-23"/>
                      <a:ext cx="125" cy="174"/>
                    </a:xfrm>
                    <a:custGeom>
                      <a:avLst/>
                      <a:gdLst>
                        <a:gd name="T0" fmla="*/ 0 w 1231"/>
                        <a:gd name="T1" fmla="*/ 0 h 2560"/>
                        <a:gd name="T2" fmla="*/ 0 w 1231"/>
                        <a:gd name="T3" fmla="*/ 0 h 2560"/>
                        <a:gd name="T4" fmla="*/ 1 w 1231"/>
                        <a:gd name="T5" fmla="*/ 0 h 2560"/>
                        <a:gd name="T6" fmla="*/ 1 w 1231"/>
                        <a:gd name="T7" fmla="*/ 0 h 2560"/>
                        <a:gd name="T8" fmla="*/ 1 w 1231"/>
                        <a:gd name="T9" fmla="*/ 0 h 2560"/>
                        <a:gd name="T10" fmla="*/ 1 w 1231"/>
                        <a:gd name="T11" fmla="*/ 0 h 2560"/>
                        <a:gd name="T12" fmla="*/ 1 w 1231"/>
                        <a:gd name="T13" fmla="*/ 0 h 2560"/>
                        <a:gd name="T14" fmla="*/ 1 w 1231"/>
                        <a:gd name="T15" fmla="*/ 0 h 2560"/>
                        <a:gd name="T16" fmla="*/ 1 w 1231"/>
                        <a:gd name="T17" fmla="*/ 0 h 2560"/>
                        <a:gd name="T18" fmla="*/ 1 w 1231"/>
                        <a:gd name="T19" fmla="*/ 1 h 2560"/>
                        <a:gd name="T20" fmla="*/ 1 w 1231"/>
                        <a:gd name="T21" fmla="*/ 1 h 2560"/>
                        <a:gd name="T22" fmla="*/ 1 w 1231"/>
                        <a:gd name="T23" fmla="*/ 1 h 2560"/>
                        <a:gd name="T24" fmla="*/ 1 w 1231"/>
                        <a:gd name="T25" fmla="*/ 1 h 2560"/>
                        <a:gd name="T26" fmla="*/ 1 w 1231"/>
                        <a:gd name="T27" fmla="*/ 1 h 2560"/>
                        <a:gd name="T28" fmla="*/ 0 w 1231"/>
                        <a:gd name="T29" fmla="*/ 1 h 2560"/>
                        <a:gd name="T30" fmla="*/ 0 w 1231"/>
                        <a:gd name="T31" fmla="*/ 1 h 2560"/>
                        <a:gd name="T32" fmla="*/ 0 w 1231"/>
                        <a:gd name="T33" fmla="*/ 1 h 2560"/>
                        <a:gd name="T34" fmla="*/ 0 w 1231"/>
                        <a:gd name="T35" fmla="*/ 1 h 2560"/>
                        <a:gd name="T36" fmla="*/ 0 w 1231"/>
                        <a:gd name="T37" fmla="*/ 0 h 2560"/>
                        <a:gd name="T38" fmla="*/ 0 w 1231"/>
                        <a:gd name="T39" fmla="*/ 1 h 2560"/>
                        <a:gd name="T40" fmla="*/ 0 w 1231"/>
                        <a:gd name="T41" fmla="*/ 1 h 2560"/>
                        <a:gd name="T42" fmla="*/ 0 w 1231"/>
                        <a:gd name="T43" fmla="*/ 1 h 2560"/>
                        <a:gd name="T44" fmla="*/ 1 w 1231"/>
                        <a:gd name="T45" fmla="*/ 1 h 2560"/>
                        <a:gd name="T46" fmla="*/ 1 w 1231"/>
                        <a:gd name="T47" fmla="*/ 1 h 2560"/>
                        <a:gd name="T48" fmla="*/ 1 w 1231"/>
                        <a:gd name="T49" fmla="*/ 1 h 2560"/>
                        <a:gd name="T50" fmla="*/ 1 w 1231"/>
                        <a:gd name="T51" fmla="*/ 0 h 2560"/>
                        <a:gd name="T52" fmla="*/ 1 w 1231"/>
                        <a:gd name="T53" fmla="*/ 0 h 2560"/>
                        <a:gd name="T54" fmla="*/ 1 w 1231"/>
                        <a:gd name="T55" fmla="*/ 1 h 2560"/>
                        <a:gd name="T56" fmla="*/ 1 w 1231"/>
                        <a:gd name="T57" fmla="*/ 1 h 2560"/>
                        <a:gd name="T58" fmla="*/ 1 w 1231"/>
                        <a:gd name="T59" fmla="*/ 1 h 2560"/>
                        <a:gd name="T60" fmla="*/ 1 w 1231"/>
                        <a:gd name="T61" fmla="*/ 1 h 2560"/>
                        <a:gd name="T62" fmla="*/ 1 w 1231"/>
                        <a:gd name="T63" fmla="*/ 0 h 2560"/>
                        <a:gd name="T64" fmla="*/ 1 w 1231"/>
                        <a:gd name="T65" fmla="*/ 0 h 2560"/>
                        <a:gd name="T66" fmla="*/ 1 w 1231"/>
                        <a:gd name="T67" fmla="*/ 0 h 2560"/>
                        <a:gd name="T68" fmla="*/ 1 w 1231"/>
                        <a:gd name="T69" fmla="*/ 0 h 2560"/>
                        <a:gd name="T70" fmla="*/ 1 w 1231"/>
                        <a:gd name="T71" fmla="*/ 0 h 2560"/>
                        <a:gd name="T72" fmla="*/ 1 w 1231"/>
                        <a:gd name="T73" fmla="*/ 0 h 2560"/>
                        <a:gd name="T74" fmla="*/ 1 w 1231"/>
                        <a:gd name="T75" fmla="*/ 0 h 2560"/>
                        <a:gd name="T76" fmla="*/ 1 w 1231"/>
                        <a:gd name="T77" fmla="*/ 0 h 2560"/>
                        <a:gd name="T78" fmla="*/ 1 w 1231"/>
                        <a:gd name="T79" fmla="*/ 0 h 2560"/>
                        <a:gd name="T80" fmla="*/ 0 w 1231"/>
                        <a:gd name="T81" fmla="*/ 0 h 2560"/>
                        <a:gd name="T82" fmla="*/ 0 w 1231"/>
                        <a:gd name="T83" fmla="*/ 0 h 2560"/>
                        <a:gd name="T84" fmla="*/ 0 w 1231"/>
                        <a:gd name="T85" fmla="*/ 0 h 2560"/>
                        <a:gd name="T86" fmla="*/ 0 w 1231"/>
                        <a:gd name="T87" fmla="*/ 0 h 2560"/>
                        <a:gd name="T88" fmla="*/ 0 w 1231"/>
                        <a:gd name="T89" fmla="*/ 0 h 256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109" name="Freeform 10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5512" y="60"/>
                      <a:ext cx="87" cy="140"/>
                    </a:xfrm>
                    <a:custGeom>
                      <a:avLst/>
                      <a:gdLst>
                        <a:gd name="T0" fmla="*/ 1 w 865"/>
                        <a:gd name="T1" fmla="*/ 0 h 2071"/>
                        <a:gd name="T2" fmla="*/ 1 w 865"/>
                        <a:gd name="T3" fmla="*/ 0 h 2071"/>
                        <a:gd name="T4" fmla="*/ 1 w 865"/>
                        <a:gd name="T5" fmla="*/ 0 h 2071"/>
                        <a:gd name="T6" fmla="*/ 1 w 865"/>
                        <a:gd name="T7" fmla="*/ 0 h 2071"/>
                        <a:gd name="T8" fmla="*/ 1 w 865"/>
                        <a:gd name="T9" fmla="*/ 0 h 2071"/>
                        <a:gd name="T10" fmla="*/ 1 w 865"/>
                        <a:gd name="T11" fmla="*/ 0 h 2071"/>
                        <a:gd name="T12" fmla="*/ 1 w 865"/>
                        <a:gd name="T13" fmla="*/ 0 h 2071"/>
                        <a:gd name="T14" fmla="*/ 1 w 865"/>
                        <a:gd name="T15" fmla="*/ 0 h 2071"/>
                        <a:gd name="T16" fmla="*/ 0 w 865"/>
                        <a:gd name="T17" fmla="*/ 0 h 2071"/>
                        <a:gd name="T18" fmla="*/ 0 w 865"/>
                        <a:gd name="T19" fmla="*/ 0 h 2071"/>
                        <a:gd name="T20" fmla="*/ 0 w 865"/>
                        <a:gd name="T21" fmla="*/ 0 h 2071"/>
                        <a:gd name="T22" fmla="*/ 0 w 865"/>
                        <a:gd name="T23" fmla="*/ 0 h 2071"/>
                        <a:gd name="T24" fmla="*/ 0 w 865"/>
                        <a:gd name="T25" fmla="*/ 0 h 2071"/>
                        <a:gd name="T26" fmla="*/ 0 w 865"/>
                        <a:gd name="T27" fmla="*/ 0 h 2071"/>
                        <a:gd name="T28" fmla="*/ 0 w 865"/>
                        <a:gd name="T29" fmla="*/ 0 h 2071"/>
                        <a:gd name="T30" fmla="*/ 0 w 865"/>
                        <a:gd name="T31" fmla="*/ 0 h 2071"/>
                        <a:gd name="T32" fmla="*/ 0 w 865"/>
                        <a:gd name="T33" fmla="*/ 0 h 2071"/>
                        <a:gd name="T34" fmla="*/ 0 w 865"/>
                        <a:gd name="T35" fmla="*/ 0 h 2071"/>
                        <a:gd name="T36" fmla="*/ 0 w 865"/>
                        <a:gd name="T37" fmla="*/ 0 h 2071"/>
                        <a:gd name="T38" fmla="*/ 0 w 865"/>
                        <a:gd name="T39" fmla="*/ 1 h 2071"/>
                        <a:gd name="T40" fmla="*/ 0 w 865"/>
                        <a:gd name="T41" fmla="*/ 1 h 2071"/>
                        <a:gd name="T42" fmla="*/ 0 w 865"/>
                        <a:gd name="T43" fmla="*/ 1 h 2071"/>
                        <a:gd name="T44" fmla="*/ 0 w 865"/>
                        <a:gd name="T45" fmla="*/ 1 h 2071"/>
                        <a:gd name="T46" fmla="*/ 1 w 865"/>
                        <a:gd name="T47" fmla="*/ 1 h 2071"/>
                        <a:gd name="T48" fmla="*/ 1 w 865"/>
                        <a:gd name="T49" fmla="*/ 1 h 2071"/>
                        <a:gd name="T50" fmla="*/ 1 w 865"/>
                        <a:gd name="T51" fmla="*/ 1 h 2071"/>
                        <a:gd name="T52" fmla="*/ 1 w 865"/>
                        <a:gd name="T53" fmla="*/ 1 h 2071"/>
                        <a:gd name="T54" fmla="*/ 1 w 865"/>
                        <a:gd name="T55" fmla="*/ 1 h 2071"/>
                        <a:gd name="T56" fmla="*/ 1 w 865"/>
                        <a:gd name="T57" fmla="*/ 1 h 2071"/>
                        <a:gd name="T58" fmla="*/ 1 w 865"/>
                        <a:gd name="T59" fmla="*/ 1 h 2071"/>
                        <a:gd name="T60" fmla="*/ 0 w 865"/>
                        <a:gd name="T61" fmla="*/ 1 h 2071"/>
                        <a:gd name="T62" fmla="*/ 0 w 865"/>
                        <a:gd name="T63" fmla="*/ 1 h 2071"/>
                        <a:gd name="T64" fmla="*/ 0 w 865"/>
                        <a:gd name="T65" fmla="*/ 1 h 2071"/>
                        <a:gd name="T66" fmla="*/ 0 w 865"/>
                        <a:gd name="T67" fmla="*/ 1 h 2071"/>
                        <a:gd name="T68" fmla="*/ 0 w 865"/>
                        <a:gd name="T69" fmla="*/ 0 h 2071"/>
                        <a:gd name="T70" fmla="*/ 0 w 865"/>
                        <a:gd name="T71" fmla="*/ 0 h 2071"/>
                        <a:gd name="T72" fmla="*/ 0 w 865"/>
                        <a:gd name="T73" fmla="*/ 0 h 2071"/>
                        <a:gd name="T74" fmla="*/ 0 w 865"/>
                        <a:gd name="T75" fmla="*/ 0 h 2071"/>
                        <a:gd name="T76" fmla="*/ 1 w 865"/>
                        <a:gd name="T77" fmla="*/ 0 h 2071"/>
                        <a:gd name="T78" fmla="*/ 1 w 865"/>
                        <a:gd name="T79" fmla="*/ 0 h 2071"/>
                        <a:gd name="T80" fmla="*/ 1 w 865"/>
                        <a:gd name="T81" fmla="*/ 0 h 2071"/>
                        <a:gd name="T82" fmla="*/ 1 w 865"/>
                        <a:gd name="T83" fmla="*/ 0 h 2071"/>
                        <a:gd name="T84" fmla="*/ 1 w 865"/>
                        <a:gd name="T85" fmla="*/ 0 h 2071"/>
                        <a:gd name="T86" fmla="*/ 1 w 865"/>
                        <a:gd name="T87" fmla="*/ 0 h 2071"/>
                        <a:gd name="T88" fmla="*/ 0 w 865"/>
                        <a:gd name="T89" fmla="*/ 0 h 2071"/>
                        <a:gd name="T90" fmla="*/ 0 w 865"/>
                        <a:gd name="T91" fmla="*/ 0 h 2071"/>
                        <a:gd name="T92" fmla="*/ 0 w 865"/>
                        <a:gd name="T93" fmla="*/ 0 h 2071"/>
                        <a:gd name="T94" fmla="*/ 0 w 865"/>
                        <a:gd name="T95" fmla="*/ 0 h 2071"/>
                        <a:gd name="T96" fmla="*/ 1 w 865"/>
                        <a:gd name="T97" fmla="*/ 0 h 2071"/>
                        <a:gd name="T98" fmla="*/ 1 w 865"/>
                        <a:gd name="T99" fmla="*/ 0 h 2071"/>
                        <a:gd name="T100" fmla="*/ 1 w 865"/>
                        <a:gd name="T101" fmla="*/ 0 h 2071"/>
                        <a:gd name="T102" fmla="*/ 1 w 865"/>
                        <a:gd name="T103" fmla="*/ 0 h 2071"/>
                        <a:gd name="T104" fmla="*/ 1 w 865"/>
                        <a:gd name="T105" fmla="*/ 0 h 2071"/>
                        <a:gd name="T106" fmla="*/ 1 w 865"/>
                        <a:gd name="T107" fmla="*/ 0 h 2071"/>
                        <a:gd name="T108" fmla="*/ 1 w 865"/>
                        <a:gd name="T109" fmla="*/ 0 h 2071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2102" name="Oval 11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5559" y="83"/>
                    <a:ext cx="15" cy="15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03" name="Freeform 12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5514" y="48"/>
                    <a:ext cx="25" cy="34"/>
                  </a:xfrm>
                  <a:custGeom>
                    <a:avLst/>
                    <a:gdLst>
                      <a:gd name="T0" fmla="*/ 0 w 266"/>
                      <a:gd name="T1" fmla="*/ 0 h 521"/>
                      <a:gd name="T2" fmla="*/ 0 w 266"/>
                      <a:gd name="T3" fmla="*/ 0 h 521"/>
                      <a:gd name="T4" fmla="*/ 0 w 266"/>
                      <a:gd name="T5" fmla="*/ 0 h 521"/>
                      <a:gd name="T6" fmla="*/ 0 w 266"/>
                      <a:gd name="T7" fmla="*/ 0 h 521"/>
                      <a:gd name="T8" fmla="*/ 0 w 266"/>
                      <a:gd name="T9" fmla="*/ 0 h 521"/>
                      <a:gd name="T10" fmla="*/ 0 w 266"/>
                      <a:gd name="T11" fmla="*/ 0 h 521"/>
                      <a:gd name="T12" fmla="*/ 0 w 266"/>
                      <a:gd name="T13" fmla="*/ 0 h 521"/>
                      <a:gd name="T14" fmla="*/ 0 w 266"/>
                      <a:gd name="T15" fmla="*/ 0 h 521"/>
                      <a:gd name="T16" fmla="*/ 0 w 266"/>
                      <a:gd name="T17" fmla="*/ 0 h 521"/>
                      <a:gd name="T18" fmla="*/ 0 w 266"/>
                      <a:gd name="T19" fmla="*/ 0 h 5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04" name="Freeform 13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5562" y="40"/>
                    <a:ext cx="38" cy="21"/>
                  </a:xfrm>
                  <a:custGeom>
                    <a:avLst/>
                    <a:gdLst>
                      <a:gd name="T0" fmla="*/ 0 w 392"/>
                      <a:gd name="T1" fmla="*/ 0 h 340"/>
                      <a:gd name="T2" fmla="*/ 0 w 392"/>
                      <a:gd name="T3" fmla="*/ 0 h 340"/>
                      <a:gd name="T4" fmla="*/ 0 w 392"/>
                      <a:gd name="T5" fmla="*/ 0 h 340"/>
                      <a:gd name="T6" fmla="*/ 0 w 392"/>
                      <a:gd name="T7" fmla="*/ 0 h 340"/>
                      <a:gd name="T8" fmla="*/ 0 w 392"/>
                      <a:gd name="T9" fmla="*/ 0 h 340"/>
                      <a:gd name="T10" fmla="*/ 0 w 392"/>
                      <a:gd name="T11" fmla="*/ 0 h 340"/>
                      <a:gd name="T12" fmla="*/ 0 w 392"/>
                      <a:gd name="T13" fmla="*/ 0 h 340"/>
                      <a:gd name="T14" fmla="*/ 0 w 392"/>
                      <a:gd name="T15" fmla="*/ 0 h 340"/>
                      <a:gd name="T16" fmla="*/ 0 w 392"/>
                      <a:gd name="T17" fmla="*/ 0 h 340"/>
                      <a:gd name="T18" fmla="*/ 0 w 392"/>
                      <a:gd name="T19" fmla="*/ 0 h 340"/>
                      <a:gd name="T20" fmla="*/ 0 w 392"/>
                      <a:gd name="T21" fmla="*/ 0 h 34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05" name="Freeform 14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5603" y="72"/>
                    <a:ext cx="13" cy="36"/>
                  </a:xfrm>
                  <a:custGeom>
                    <a:avLst/>
                    <a:gdLst>
                      <a:gd name="T0" fmla="*/ 0 w 151"/>
                      <a:gd name="T1" fmla="*/ 0 h 558"/>
                      <a:gd name="T2" fmla="*/ 0 w 151"/>
                      <a:gd name="T3" fmla="*/ 0 h 558"/>
                      <a:gd name="T4" fmla="*/ 0 w 151"/>
                      <a:gd name="T5" fmla="*/ 0 h 558"/>
                      <a:gd name="T6" fmla="*/ 0 w 151"/>
                      <a:gd name="T7" fmla="*/ 0 h 558"/>
                      <a:gd name="T8" fmla="*/ 0 w 151"/>
                      <a:gd name="T9" fmla="*/ 0 h 558"/>
                      <a:gd name="T10" fmla="*/ 0 w 151"/>
                      <a:gd name="T11" fmla="*/ 0 h 558"/>
                      <a:gd name="T12" fmla="*/ 0 w 151"/>
                      <a:gd name="T13" fmla="*/ 0 h 558"/>
                      <a:gd name="T14" fmla="*/ 0 w 151"/>
                      <a:gd name="T15" fmla="*/ 0 h 558"/>
                      <a:gd name="T16" fmla="*/ 0 w 151"/>
                      <a:gd name="T17" fmla="*/ 0 h 558"/>
                      <a:gd name="T18" fmla="*/ 0 w 151"/>
                      <a:gd name="T19" fmla="*/ 0 h 5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06" name="Freeform 15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5559" y="121"/>
                    <a:ext cx="38" cy="15"/>
                  </a:xfrm>
                  <a:custGeom>
                    <a:avLst/>
                    <a:gdLst>
                      <a:gd name="T0" fmla="*/ 0 w 392"/>
                      <a:gd name="T1" fmla="*/ 0 h 253"/>
                      <a:gd name="T2" fmla="*/ 0 w 392"/>
                      <a:gd name="T3" fmla="*/ 0 h 253"/>
                      <a:gd name="T4" fmla="*/ 0 w 392"/>
                      <a:gd name="T5" fmla="*/ 0 h 253"/>
                      <a:gd name="T6" fmla="*/ 0 w 392"/>
                      <a:gd name="T7" fmla="*/ 0 h 253"/>
                      <a:gd name="T8" fmla="*/ 0 w 392"/>
                      <a:gd name="T9" fmla="*/ 0 h 253"/>
                      <a:gd name="T10" fmla="*/ 0 w 392"/>
                      <a:gd name="T11" fmla="*/ 0 h 253"/>
                      <a:gd name="T12" fmla="*/ 0 w 392"/>
                      <a:gd name="T13" fmla="*/ 0 h 253"/>
                      <a:gd name="T14" fmla="*/ 0 w 392"/>
                      <a:gd name="T15" fmla="*/ 0 h 253"/>
                      <a:gd name="T16" fmla="*/ 0 w 392"/>
                      <a:gd name="T17" fmla="*/ 0 h 253"/>
                      <a:gd name="T18" fmla="*/ 0 w 392"/>
                      <a:gd name="T19" fmla="*/ 0 h 25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07" name="Freeform 16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5525" y="105"/>
                    <a:ext cx="22" cy="25"/>
                  </a:xfrm>
                  <a:custGeom>
                    <a:avLst/>
                    <a:gdLst>
                      <a:gd name="T0" fmla="*/ 0 w 238"/>
                      <a:gd name="T1" fmla="*/ 0 h 386"/>
                      <a:gd name="T2" fmla="*/ 0 w 238"/>
                      <a:gd name="T3" fmla="*/ 0 h 386"/>
                      <a:gd name="T4" fmla="*/ 0 w 238"/>
                      <a:gd name="T5" fmla="*/ 0 h 386"/>
                      <a:gd name="T6" fmla="*/ 0 w 238"/>
                      <a:gd name="T7" fmla="*/ 0 h 386"/>
                      <a:gd name="T8" fmla="*/ 0 w 238"/>
                      <a:gd name="T9" fmla="*/ 0 h 386"/>
                      <a:gd name="T10" fmla="*/ 0 w 238"/>
                      <a:gd name="T11" fmla="*/ 0 h 386"/>
                      <a:gd name="T12" fmla="*/ 0 w 238"/>
                      <a:gd name="T13" fmla="*/ 0 h 386"/>
                      <a:gd name="T14" fmla="*/ 0 w 238"/>
                      <a:gd name="T15" fmla="*/ 0 h 386"/>
                      <a:gd name="T16" fmla="*/ 0 w 238"/>
                      <a:gd name="T17" fmla="*/ 0 h 386"/>
                      <a:gd name="T18" fmla="*/ 0 w 238"/>
                      <a:gd name="T19" fmla="*/ 0 h 3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2093" name="Picture 17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4" cy="18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94" name="Picture 18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4" cy="18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95" name="Picture 19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4" cy="18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96" name="Picture 20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4" cy="18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97" name="Picture 21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4" cy="18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98" name="Picture 22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4" cy="18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99" name="Picture 23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4" cy="18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100" name="Picture 24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4" cy="18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2072" name="Group 25"/>
              <p:cNvGrpSpPr>
                <a:grpSpLocks/>
              </p:cNvGrpSpPr>
              <p:nvPr/>
            </p:nvGrpSpPr>
            <p:grpSpPr bwMode="auto">
              <a:xfrm>
                <a:off x="4944" y="1008"/>
                <a:ext cx="520" cy="2965"/>
                <a:chOff x="4944" y="1008"/>
                <a:chExt cx="520" cy="2965"/>
              </a:xfrm>
            </p:grpSpPr>
            <p:pic>
              <p:nvPicPr>
                <p:cNvPr id="2073" name="Picture 26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4" cy="18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74" name="Picture 27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4" cy="18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75" name="Picture 28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4" cy="18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76" name="Picture 29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4" cy="18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77" name="Picture 30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4" cy="18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78" name="Picture 31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4" cy="18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79" name="Picture 32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4" cy="18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80" name="Picture 33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4" cy="18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81" name="Picture 34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4" cy="18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82" name="Picture 35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4" cy="18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83" name="Picture 36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4" cy="18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84" name="Picture 37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4" cy="18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85" name="Picture 38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4" cy="18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86" name="Picture 39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4" cy="18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87" name="Picture 40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4" cy="18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88" name="Picture 41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4" cy="18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89" name="Picture 42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4" cy="18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90" name="Picture 43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4" cy="18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91" name="Picture 44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4" cy="18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2060" name="Freeform 45"/>
            <p:cNvSpPr>
              <a:spLocks noChangeArrowheads="1"/>
            </p:cNvSpPr>
            <p:nvPr/>
          </p:nvSpPr>
          <p:spPr bwMode="auto">
            <a:xfrm>
              <a:off x="5010" y="3092"/>
              <a:ext cx="748" cy="1220"/>
            </a:xfrm>
            <a:custGeom>
              <a:avLst/>
              <a:gdLst>
                <a:gd name="T0" fmla="*/ 369 w 750"/>
                <a:gd name="T1" fmla="*/ 154 h 1222"/>
                <a:gd name="T2" fmla="*/ 375 w 750"/>
                <a:gd name="T3" fmla="*/ 409 h 1222"/>
                <a:gd name="T4" fmla="*/ 309 w 750"/>
                <a:gd name="T5" fmla="*/ 721 h 1222"/>
                <a:gd name="T6" fmla="*/ 138 w 750"/>
                <a:gd name="T7" fmla="*/ 922 h 1222"/>
                <a:gd name="T8" fmla="*/ 0 w 750"/>
                <a:gd name="T9" fmla="*/ 970 h 1222"/>
                <a:gd name="T10" fmla="*/ 0 w 750"/>
                <a:gd name="T11" fmla="*/ 1216 h 1222"/>
                <a:gd name="T12" fmla="*/ 744 w 750"/>
                <a:gd name="T13" fmla="*/ 1216 h 1222"/>
                <a:gd name="T14" fmla="*/ 744 w 750"/>
                <a:gd name="T15" fmla="*/ 178 h 1222"/>
                <a:gd name="T16" fmla="*/ 369 w 750"/>
                <a:gd name="T17" fmla="*/ 154 h 1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BE4AE"/>
                </a:gs>
                <a:gs pos="100000">
                  <a:srgbClr val="FAE3B7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1" name="Freeform 46"/>
            <p:cNvSpPr>
              <a:spLocks noChangeArrowheads="1"/>
            </p:cNvSpPr>
            <p:nvPr/>
          </p:nvSpPr>
          <p:spPr bwMode="auto">
            <a:xfrm>
              <a:off x="5001" y="3060"/>
              <a:ext cx="766" cy="1258"/>
            </a:xfrm>
            <a:custGeom>
              <a:avLst/>
              <a:gdLst>
                <a:gd name="T0" fmla="*/ 0 w 768"/>
                <a:gd name="T1" fmla="*/ 1254 h 1260"/>
                <a:gd name="T2" fmla="*/ 0 w 768"/>
                <a:gd name="T3" fmla="*/ 1128 h 1260"/>
                <a:gd name="T4" fmla="*/ 207 w 768"/>
                <a:gd name="T5" fmla="*/ 1026 h 1260"/>
                <a:gd name="T6" fmla="*/ 321 w 768"/>
                <a:gd name="T7" fmla="*/ 915 h 1260"/>
                <a:gd name="T8" fmla="*/ 411 w 768"/>
                <a:gd name="T9" fmla="*/ 711 h 1260"/>
                <a:gd name="T10" fmla="*/ 447 w 768"/>
                <a:gd name="T11" fmla="*/ 453 h 1260"/>
                <a:gd name="T12" fmla="*/ 435 w 768"/>
                <a:gd name="T13" fmla="*/ 258 h 1260"/>
                <a:gd name="T14" fmla="*/ 678 w 768"/>
                <a:gd name="T15" fmla="*/ 0 h 1260"/>
                <a:gd name="T16" fmla="*/ 762 w 768"/>
                <a:gd name="T17" fmla="*/ 18 h 1260"/>
                <a:gd name="T18" fmla="*/ 762 w 768"/>
                <a:gd name="T19" fmla="*/ 1248 h 1260"/>
                <a:gd name="T20" fmla="*/ 0 w 768"/>
                <a:gd name="T21" fmla="*/ 1254 h 12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rgbClr val="DC893E"/>
                </a:gs>
                <a:gs pos="50000">
                  <a:srgbClr val="F0B854"/>
                </a:gs>
                <a:gs pos="100000">
                  <a:srgbClr val="DC893E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2" name="Freeform 47"/>
            <p:cNvSpPr>
              <a:spLocks noChangeArrowheads="1"/>
            </p:cNvSpPr>
            <p:nvPr/>
          </p:nvSpPr>
          <p:spPr bwMode="auto">
            <a:xfrm>
              <a:off x="4994" y="1775"/>
              <a:ext cx="774" cy="2541"/>
            </a:xfrm>
            <a:custGeom>
              <a:avLst/>
              <a:gdLst>
                <a:gd name="T0" fmla="*/ 547 w 776"/>
                <a:gd name="T1" fmla="*/ 115 h 2543"/>
                <a:gd name="T2" fmla="*/ 457 w 776"/>
                <a:gd name="T3" fmla="*/ 529 h 2543"/>
                <a:gd name="T4" fmla="*/ 295 w 776"/>
                <a:gd name="T5" fmla="*/ 922 h 2543"/>
                <a:gd name="T6" fmla="*/ 76 w 776"/>
                <a:gd name="T7" fmla="*/ 1264 h 2543"/>
                <a:gd name="T8" fmla="*/ 4 w 776"/>
                <a:gd name="T9" fmla="*/ 1336 h 2543"/>
                <a:gd name="T10" fmla="*/ 100 w 776"/>
                <a:gd name="T11" fmla="*/ 1348 h 2543"/>
                <a:gd name="T12" fmla="*/ 283 w 776"/>
                <a:gd name="T13" fmla="*/ 1396 h 2543"/>
                <a:gd name="T14" fmla="*/ 391 w 776"/>
                <a:gd name="T15" fmla="*/ 1522 h 2543"/>
                <a:gd name="T16" fmla="*/ 475 w 776"/>
                <a:gd name="T17" fmla="*/ 1702 h 2543"/>
                <a:gd name="T18" fmla="*/ 475 w 776"/>
                <a:gd name="T19" fmla="*/ 1963 h 2543"/>
                <a:gd name="T20" fmla="*/ 367 w 776"/>
                <a:gd name="T21" fmla="*/ 2257 h 2543"/>
                <a:gd name="T22" fmla="*/ 124 w 776"/>
                <a:gd name="T23" fmla="*/ 2473 h 2543"/>
                <a:gd name="T24" fmla="*/ 22 w 776"/>
                <a:gd name="T25" fmla="*/ 2509 h 2543"/>
                <a:gd name="T26" fmla="*/ 194 w 776"/>
                <a:gd name="T27" fmla="*/ 2527 h 2543"/>
                <a:gd name="T28" fmla="*/ 385 w 776"/>
                <a:gd name="T29" fmla="*/ 2449 h 2543"/>
                <a:gd name="T30" fmla="*/ 499 w 776"/>
                <a:gd name="T31" fmla="*/ 2293 h 2543"/>
                <a:gd name="T32" fmla="*/ 592 w 776"/>
                <a:gd name="T33" fmla="*/ 2191 h 2543"/>
                <a:gd name="T34" fmla="*/ 688 w 776"/>
                <a:gd name="T35" fmla="*/ 2191 h 2543"/>
                <a:gd name="T36" fmla="*/ 736 w 776"/>
                <a:gd name="T37" fmla="*/ 2224 h 2543"/>
                <a:gd name="T38" fmla="*/ 706 w 776"/>
                <a:gd name="T39" fmla="*/ 2131 h 2543"/>
                <a:gd name="T40" fmla="*/ 658 w 776"/>
                <a:gd name="T41" fmla="*/ 1804 h 2543"/>
                <a:gd name="T42" fmla="*/ 664 w 776"/>
                <a:gd name="T43" fmla="*/ 1558 h 2543"/>
                <a:gd name="T44" fmla="*/ 712 w 776"/>
                <a:gd name="T45" fmla="*/ 1390 h 2543"/>
                <a:gd name="T46" fmla="*/ 742 w 776"/>
                <a:gd name="T47" fmla="*/ 1216 h 2543"/>
                <a:gd name="T48" fmla="*/ 547 w 776"/>
                <a:gd name="T49" fmla="*/ 115 h 25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rgbClr val="38513A"/>
                </a:gs>
                <a:gs pos="50000">
                  <a:srgbClr val="79AF7D"/>
                </a:gs>
                <a:gs pos="100000">
                  <a:srgbClr val="38513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3" name="Freeform 48"/>
            <p:cNvSpPr>
              <a:spLocks noChangeArrowheads="1"/>
            </p:cNvSpPr>
            <p:nvPr/>
          </p:nvSpPr>
          <p:spPr bwMode="auto">
            <a:xfrm>
              <a:off x="5046" y="2229"/>
              <a:ext cx="615" cy="1374"/>
            </a:xfrm>
            <a:custGeom>
              <a:avLst/>
              <a:gdLst>
                <a:gd name="T0" fmla="*/ 480 w 617"/>
                <a:gd name="T1" fmla="*/ 3 h 1376"/>
                <a:gd name="T2" fmla="*/ 399 w 617"/>
                <a:gd name="T3" fmla="*/ 378 h 1376"/>
                <a:gd name="T4" fmla="*/ 213 w 617"/>
                <a:gd name="T5" fmla="*/ 774 h 1376"/>
                <a:gd name="T6" fmla="*/ 0 w 617"/>
                <a:gd name="T7" fmla="*/ 1113 h 1376"/>
                <a:gd name="T8" fmla="*/ 102 w 617"/>
                <a:gd name="T9" fmla="*/ 1095 h 1376"/>
                <a:gd name="T10" fmla="*/ 279 w 617"/>
                <a:gd name="T11" fmla="*/ 1113 h 1376"/>
                <a:gd name="T12" fmla="*/ 375 w 617"/>
                <a:gd name="T13" fmla="*/ 1179 h 1376"/>
                <a:gd name="T14" fmla="*/ 429 w 617"/>
                <a:gd name="T15" fmla="*/ 1263 h 1376"/>
                <a:gd name="T16" fmla="*/ 441 w 617"/>
                <a:gd name="T17" fmla="*/ 1359 h 1376"/>
                <a:gd name="T18" fmla="*/ 492 w 617"/>
                <a:gd name="T19" fmla="*/ 1197 h 1376"/>
                <a:gd name="T20" fmla="*/ 558 w 617"/>
                <a:gd name="T21" fmla="*/ 822 h 1376"/>
                <a:gd name="T22" fmla="*/ 600 w 617"/>
                <a:gd name="T23" fmla="*/ 360 h 1376"/>
                <a:gd name="T24" fmla="*/ 480 w 617"/>
                <a:gd name="T25" fmla="*/ 3 h 13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4" name="Freeform 49"/>
            <p:cNvSpPr>
              <a:spLocks noChangeArrowheads="1"/>
            </p:cNvSpPr>
            <p:nvPr/>
          </p:nvSpPr>
          <p:spPr bwMode="auto">
            <a:xfrm>
              <a:off x="5193" y="269"/>
              <a:ext cx="574" cy="3178"/>
            </a:xfrm>
            <a:custGeom>
              <a:avLst/>
              <a:gdLst>
                <a:gd name="T0" fmla="*/ 42 w 576"/>
                <a:gd name="T1" fmla="*/ 61 h 3180"/>
                <a:gd name="T2" fmla="*/ 153 w 576"/>
                <a:gd name="T3" fmla="*/ 517 h 3180"/>
                <a:gd name="T4" fmla="*/ 285 w 576"/>
                <a:gd name="T5" fmla="*/ 988 h 3180"/>
                <a:gd name="T6" fmla="*/ 411 w 576"/>
                <a:gd name="T7" fmla="*/ 1432 h 3180"/>
                <a:gd name="T8" fmla="*/ 570 w 576"/>
                <a:gd name="T9" fmla="*/ 1804 h 3180"/>
                <a:gd name="T10" fmla="*/ 570 w 576"/>
                <a:gd name="T11" fmla="*/ 3049 h 3180"/>
                <a:gd name="T12" fmla="*/ 411 w 576"/>
                <a:gd name="T13" fmla="*/ 2551 h 3180"/>
                <a:gd name="T14" fmla="*/ 249 w 576"/>
                <a:gd name="T15" fmla="*/ 1762 h 3180"/>
                <a:gd name="T16" fmla="*/ 126 w 576"/>
                <a:gd name="T17" fmla="*/ 958 h 3180"/>
                <a:gd name="T18" fmla="*/ 12 w 576"/>
                <a:gd name="T19" fmla="*/ 151 h 3180"/>
                <a:gd name="T20" fmla="*/ 42 w 576"/>
                <a:gd name="T21" fmla="*/ 61 h 3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5" name="Freeform 50"/>
            <p:cNvSpPr>
              <a:spLocks noChangeArrowheads="1"/>
            </p:cNvSpPr>
            <p:nvPr/>
          </p:nvSpPr>
          <p:spPr bwMode="auto">
            <a:xfrm>
              <a:off x="5197" y="165"/>
              <a:ext cx="571" cy="1933"/>
            </a:xfrm>
            <a:custGeom>
              <a:avLst/>
              <a:gdLst>
                <a:gd name="T0" fmla="*/ 69 w 573"/>
                <a:gd name="T1" fmla="*/ 63 h 1935"/>
                <a:gd name="T2" fmla="*/ 204 w 573"/>
                <a:gd name="T3" fmla="*/ 546 h 1935"/>
                <a:gd name="T4" fmla="*/ 378 w 573"/>
                <a:gd name="T5" fmla="*/ 1098 h 1935"/>
                <a:gd name="T6" fmla="*/ 567 w 573"/>
                <a:gd name="T7" fmla="*/ 1569 h 1935"/>
                <a:gd name="T8" fmla="*/ 567 w 573"/>
                <a:gd name="T9" fmla="*/ 1929 h 1935"/>
                <a:gd name="T10" fmla="*/ 318 w 573"/>
                <a:gd name="T11" fmla="*/ 1446 h 1935"/>
                <a:gd name="T12" fmla="*/ 144 w 573"/>
                <a:gd name="T13" fmla="*/ 696 h 1935"/>
                <a:gd name="T14" fmla="*/ 15 w 573"/>
                <a:gd name="T15" fmla="*/ 171 h 1935"/>
                <a:gd name="T16" fmla="*/ 69 w 573"/>
                <a:gd name="T17" fmla="*/ 63 h 19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rgbClr val="DC893E"/>
                </a:gs>
                <a:gs pos="100000">
                  <a:srgbClr val="C1605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6" name="Freeform 51"/>
            <p:cNvSpPr>
              <a:spLocks noChangeArrowheads="1"/>
            </p:cNvSpPr>
            <p:nvPr/>
          </p:nvSpPr>
          <p:spPr bwMode="auto">
            <a:xfrm>
              <a:off x="5004" y="0"/>
              <a:ext cx="361" cy="2110"/>
            </a:xfrm>
            <a:custGeom>
              <a:avLst/>
              <a:gdLst>
                <a:gd name="T0" fmla="*/ 0 w 363"/>
                <a:gd name="T1" fmla="*/ 2088 h 2112"/>
                <a:gd name="T2" fmla="*/ 66 w 363"/>
                <a:gd name="T3" fmla="*/ 1986 h 2112"/>
                <a:gd name="T4" fmla="*/ 147 w 363"/>
                <a:gd name="T5" fmla="*/ 1461 h 2112"/>
                <a:gd name="T6" fmla="*/ 231 w 363"/>
                <a:gd name="T7" fmla="*/ 675 h 2112"/>
                <a:gd name="T8" fmla="*/ 318 w 363"/>
                <a:gd name="T9" fmla="*/ 0 h 2112"/>
                <a:gd name="T10" fmla="*/ 0 w 363"/>
                <a:gd name="T11" fmla="*/ 0 h 2112"/>
                <a:gd name="T12" fmla="*/ 0 w 363"/>
                <a:gd name="T13" fmla="*/ 2088 h 2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BE4AE"/>
                </a:gs>
                <a:gs pos="100000">
                  <a:srgbClr val="FAE3B7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7" name="Freeform 52"/>
            <p:cNvSpPr>
              <a:spLocks noChangeArrowheads="1"/>
            </p:cNvSpPr>
            <p:nvPr/>
          </p:nvSpPr>
          <p:spPr bwMode="auto">
            <a:xfrm>
              <a:off x="5004" y="1"/>
              <a:ext cx="187" cy="2110"/>
            </a:xfrm>
            <a:custGeom>
              <a:avLst/>
              <a:gdLst>
                <a:gd name="T0" fmla="*/ 0 w 363"/>
                <a:gd name="T1" fmla="*/ 2088 h 2112"/>
                <a:gd name="T2" fmla="*/ 5 w 363"/>
                <a:gd name="T3" fmla="*/ 1986 h 2112"/>
                <a:gd name="T4" fmla="*/ 11 w 363"/>
                <a:gd name="T5" fmla="*/ 1461 h 2112"/>
                <a:gd name="T6" fmla="*/ 16 w 363"/>
                <a:gd name="T7" fmla="*/ 675 h 2112"/>
                <a:gd name="T8" fmla="*/ 23 w 363"/>
                <a:gd name="T9" fmla="*/ 0 h 2112"/>
                <a:gd name="T10" fmla="*/ 0 w 363"/>
                <a:gd name="T11" fmla="*/ 0 h 2112"/>
                <a:gd name="T12" fmla="*/ 0 w 363"/>
                <a:gd name="T13" fmla="*/ 2088 h 2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DC893E"/>
                </a:gs>
                <a:gs pos="50000">
                  <a:srgbClr val="F0B854"/>
                </a:gs>
                <a:gs pos="100000">
                  <a:srgbClr val="DC893E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8" name="Rectangle 53"/>
            <p:cNvSpPr>
              <a:spLocks noChangeArrowheads="1"/>
            </p:cNvSpPr>
            <p:nvPr/>
          </p:nvSpPr>
          <p:spPr bwMode="auto">
            <a:xfrm>
              <a:off x="4955" y="1"/>
              <a:ext cx="54" cy="4318"/>
            </a:xfrm>
            <a:prstGeom prst="rect">
              <a:avLst/>
            </a:prstGeom>
            <a:gradFill rotWithShape="0">
              <a:gsLst>
                <a:gs pos="0">
                  <a:srgbClr val="FBE4AE"/>
                </a:gs>
                <a:gs pos="100000">
                  <a:srgbClr val="FAE3B7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9" name="Freeform 54"/>
            <p:cNvSpPr>
              <a:spLocks noChangeArrowheads="1"/>
            </p:cNvSpPr>
            <p:nvPr/>
          </p:nvSpPr>
          <p:spPr bwMode="auto">
            <a:xfrm>
              <a:off x="5013" y="3924"/>
              <a:ext cx="732" cy="388"/>
            </a:xfrm>
            <a:custGeom>
              <a:avLst/>
              <a:gdLst>
                <a:gd name="T0" fmla="*/ 1 w 692"/>
                <a:gd name="T1" fmla="*/ 398 h 378"/>
                <a:gd name="T2" fmla="*/ 138 w 692"/>
                <a:gd name="T3" fmla="*/ 381 h 378"/>
                <a:gd name="T4" fmla="*/ 304 w 692"/>
                <a:gd name="T5" fmla="*/ 341 h 378"/>
                <a:gd name="T6" fmla="*/ 443 w 692"/>
                <a:gd name="T7" fmla="*/ 234 h 378"/>
                <a:gd name="T8" fmla="*/ 538 w 692"/>
                <a:gd name="T9" fmla="*/ 99 h 378"/>
                <a:gd name="T10" fmla="*/ 619 w 692"/>
                <a:gd name="T11" fmla="*/ 18 h 378"/>
                <a:gd name="T12" fmla="*/ 724 w 692"/>
                <a:gd name="T13" fmla="*/ 1 h 378"/>
                <a:gd name="T14" fmla="*/ 790 w 692"/>
                <a:gd name="T15" fmla="*/ 25 h 378"/>
                <a:gd name="T16" fmla="*/ 845 w 692"/>
                <a:gd name="T17" fmla="*/ 73 h 378"/>
                <a:gd name="T18" fmla="*/ 845 w 692"/>
                <a:gd name="T19" fmla="*/ 153 h 378"/>
                <a:gd name="T20" fmla="*/ 703 w 692"/>
                <a:gd name="T21" fmla="*/ 250 h 378"/>
                <a:gd name="T22" fmla="*/ 534 w 692"/>
                <a:gd name="T23" fmla="*/ 331 h 378"/>
                <a:gd name="T24" fmla="*/ 308 w 692"/>
                <a:gd name="T25" fmla="*/ 398 h 378"/>
                <a:gd name="T26" fmla="*/ 142 w 692"/>
                <a:gd name="T27" fmla="*/ 421 h 378"/>
                <a:gd name="T28" fmla="*/ 1 w 692"/>
                <a:gd name="T29" fmla="*/ 398 h 37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rgbClr val="C16059"/>
                </a:gs>
                <a:gs pos="50000">
                  <a:srgbClr val="DC893E"/>
                </a:gs>
                <a:gs pos="100000">
                  <a:srgbClr val="C1605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0" name="Freeform 55"/>
            <p:cNvSpPr>
              <a:spLocks noChangeArrowheads="1"/>
            </p:cNvSpPr>
            <p:nvPr/>
          </p:nvSpPr>
          <p:spPr bwMode="auto">
            <a:xfrm rot="5400000">
              <a:off x="2727" y="2089"/>
              <a:ext cx="4318" cy="140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06 w 21600"/>
                <a:gd name="T13" fmla="*/ 2160 h 21600"/>
                <a:gd name="T14" fmla="*/ 19494 w 21600"/>
                <a:gd name="T15" fmla="*/ 1944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C1605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ru-RU"/>
            </a:p>
          </p:txBody>
        </p:sp>
      </p:grpSp>
      <p:sp>
        <p:nvSpPr>
          <p:cNvPr id="2051" name="Rectangle 56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142875"/>
            <a:ext cx="74739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2" name="Rectangle 5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3463" cy="453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053" name="Text Box 58"/>
          <p:cNvSpPr txBox="1">
            <a:spLocks noChangeArrowheads="1"/>
          </p:cNvSpPr>
          <p:nvPr/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4" name="Text Box 59"/>
          <p:cNvSpPr txBox="1">
            <a:spLocks noChangeArrowheads="1"/>
          </p:cNvSpPr>
          <p:nvPr/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08" name="Rectangle 60"/>
          <p:cNvSpPr>
            <a:spLocks noGrp="1" noChangeArrowheads="1"/>
          </p:cNvSpPr>
          <p:nvPr>
            <p:ph type="sldNum"/>
          </p:nvPr>
        </p:nvSpPr>
        <p:spPr bwMode="auto">
          <a:xfrm>
            <a:off x="5867400" y="6248400"/>
            <a:ext cx="17526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000">
                <a:solidFill>
                  <a:srgbClr val="2F1311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pPr>
              <a:defRPr/>
            </a:pPr>
            <a:fld id="{20C5999D-B40A-44CD-855B-F2C5EC0F6D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7D47D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7D47D"/>
          </a:solidFill>
          <a:latin typeface="Arial" charset="0"/>
          <a:cs typeface="Arial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7D47D"/>
          </a:solidFill>
          <a:latin typeface="Arial" charset="0"/>
          <a:cs typeface="Arial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7D47D"/>
          </a:solidFill>
          <a:latin typeface="Arial" charset="0"/>
          <a:cs typeface="Arial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7D47D"/>
          </a:solidFill>
          <a:latin typeface="Arial" charset="0"/>
          <a:cs typeface="Arial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7D47D"/>
          </a:solidFill>
          <a:latin typeface="Arial" charset="0"/>
          <a:cs typeface="Arial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7D47D"/>
          </a:solidFill>
          <a:latin typeface="Arial" charset="0"/>
          <a:cs typeface="Arial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7D47D"/>
          </a:solidFill>
          <a:latin typeface="Arial" charset="0"/>
          <a:cs typeface="Arial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7D47D"/>
          </a:solidFill>
          <a:latin typeface="Arial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2F1311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2F1311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2F1311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F1311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F1311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F1311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F1311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F1311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F131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audio" Target="../media/audio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lenacom.spb.ru/english/-%D1%82%D0%B5%D1%81%D1%82%D1%8B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60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0" y="692695"/>
            <a:ext cx="7650163" cy="1583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sz="4000" dirty="0">
                <a:solidFill>
                  <a:srgbClr val="2F1311"/>
                </a:solidFill>
                <a:latin typeface="Times New Roman" pitchFamily="16" charset="0"/>
              </a:rPr>
              <a:t>УРОК АНГЛИЙСКОГО ЯЗЫКА В </a:t>
            </a:r>
            <a:r>
              <a:rPr lang="en-US" sz="4000" dirty="0">
                <a:solidFill>
                  <a:srgbClr val="2F1311"/>
                </a:solidFill>
                <a:latin typeface="Times New Roman" pitchFamily="16" charset="0"/>
              </a:rPr>
              <a:t>10</a:t>
            </a:r>
            <a:r>
              <a:rPr lang="ru-RU" sz="4000" dirty="0">
                <a:solidFill>
                  <a:srgbClr val="2F1311"/>
                </a:solidFill>
                <a:latin typeface="Times New Roman" pitchFamily="16" charset="0"/>
              </a:rPr>
              <a:t> КЛАССЕ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468313" y="2205038"/>
            <a:ext cx="6899275" cy="343376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1000"/>
              </a:spcBef>
              <a:buClrTx/>
              <a:buFontTx/>
              <a:buNone/>
              <a:defRPr/>
            </a:pPr>
            <a:endParaRPr lang="en-US" dirty="0" smtClean="0">
              <a:solidFill>
                <a:srgbClr val="2F1311"/>
              </a:solidFill>
              <a:latin typeface="Times New Roman" pitchFamily="16" charset="0"/>
            </a:endParaRPr>
          </a:p>
          <a:p>
            <a:pPr algn="ctr" eaLnBrk="1" hangingPunct="1">
              <a:spcBef>
                <a:spcPts val="1000"/>
              </a:spcBef>
              <a:buClrTx/>
              <a:buFontTx/>
              <a:buNone/>
              <a:defRPr/>
            </a:pPr>
            <a:endParaRPr lang="en-US" dirty="0" smtClean="0">
              <a:solidFill>
                <a:srgbClr val="2F1311"/>
              </a:solidFill>
              <a:latin typeface="Times New Roman" pitchFamily="16" charset="0"/>
            </a:endParaRPr>
          </a:p>
          <a:p>
            <a:pPr algn="ctr" eaLnBrk="1" hangingPunct="1">
              <a:spcBef>
                <a:spcPts val="1000"/>
              </a:spcBef>
              <a:buClrTx/>
              <a:buFontTx/>
              <a:buNone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Емцева Инна Эдуардовна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000"/>
              </a:spcBef>
              <a:buClrTx/>
              <a:buFontTx/>
              <a:buNone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юджетное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общеобразовательное учреждение города Омска 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000"/>
              </a:spcBef>
              <a:buClrTx/>
              <a:buFontTx/>
              <a:buNone/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Лицей №145»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000"/>
              </a:spcBef>
              <a:buClrTx/>
              <a:buFontTx/>
              <a:buNone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читель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английского языка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98" y="188640"/>
            <a:ext cx="7308304" cy="7308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93" y="5733306"/>
            <a:ext cx="7074160" cy="7074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60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000">
                <a:solidFill>
                  <a:srgbClr val="F7D47D"/>
                </a:solidFill>
              </a:rPr>
              <a:t>Work with idioms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179388" y="1052513"/>
            <a:ext cx="7386637" cy="554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2F1311"/>
              </a:buClr>
              <a:buFont typeface="Times New Roman" pitchFamily="16" charset="0"/>
              <a:buBlip>
                <a:blip r:embed="rId3"/>
              </a:buBlip>
            </a:pPr>
            <a:r>
              <a:rPr lang="en-US" sz="3200">
                <a:solidFill>
                  <a:srgbClr val="2F1311"/>
                </a:solidFill>
              </a:rPr>
              <a:t>Read the small conversations and decide which person in each pair of speakers is probably more satisfied:</a:t>
            </a:r>
          </a:p>
          <a:p>
            <a:pPr eaLnBrk="1" hangingPunct="1">
              <a:spcBef>
                <a:spcPts val="500"/>
              </a:spcBef>
              <a:buClr>
                <a:srgbClr val="2F1311"/>
              </a:buClr>
              <a:buSzPct val="160000"/>
              <a:buFont typeface="Times New Roman" pitchFamily="16" charset="0"/>
              <a:buBlip>
                <a:blip r:embed="rId3"/>
              </a:buBlip>
            </a:pPr>
            <a:r>
              <a:rPr lang="en-US" sz="2000">
                <a:solidFill>
                  <a:srgbClr val="2F1311"/>
                </a:solidFill>
              </a:rPr>
              <a:t>1.Ann: Our new business venture means we`re going to</a:t>
            </a:r>
          </a:p>
          <a:p>
            <a:pPr eaLnBrk="1" hangingPunct="1">
              <a:spcBef>
                <a:spcPts val="500"/>
              </a:spcBef>
              <a:buClr>
                <a:srgbClr val="2F1311"/>
              </a:buClr>
              <a:buSzPct val="160000"/>
              <a:buFont typeface="Times New Roman" pitchFamily="16" charset="0"/>
              <a:buBlip>
                <a:blip r:embed="rId3"/>
              </a:buBlip>
            </a:pPr>
            <a:r>
              <a:rPr lang="en-US" sz="2000">
                <a:solidFill>
                  <a:srgbClr val="2F1311"/>
                </a:solidFill>
              </a:rPr>
              <a:t>tighten our belts.</a:t>
            </a:r>
          </a:p>
          <a:p>
            <a:pPr eaLnBrk="1" hangingPunct="1">
              <a:spcBef>
                <a:spcPts val="500"/>
              </a:spcBef>
              <a:buClr>
                <a:srgbClr val="2F1311"/>
              </a:buClr>
              <a:buSzPct val="160000"/>
              <a:buFont typeface="Times New Roman" pitchFamily="16" charset="0"/>
              <a:buBlip>
                <a:blip r:embed="rId3"/>
              </a:buBlip>
            </a:pPr>
            <a:r>
              <a:rPr lang="en-US" sz="2000">
                <a:solidFill>
                  <a:srgbClr val="2F1311"/>
                </a:solidFill>
              </a:rPr>
              <a:t>Bob:We`re making a killing with our new business venture.</a:t>
            </a:r>
          </a:p>
          <a:p>
            <a:pPr eaLnBrk="1" hangingPunct="1">
              <a:spcBef>
                <a:spcPts val="500"/>
              </a:spcBef>
              <a:buClr>
                <a:srgbClr val="2F1311"/>
              </a:buClr>
              <a:buSzPct val="160000"/>
              <a:buFont typeface="Times New Roman" pitchFamily="16" charset="0"/>
              <a:buBlip>
                <a:blip r:embed="rId3"/>
              </a:buBlip>
            </a:pPr>
            <a:r>
              <a:rPr lang="en-US" sz="2000">
                <a:solidFill>
                  <a:srgbClr val="2F1311"/>
                </a:solidFill>
              </a:rPr>
              <a:t>2.Colin:Our new car cost a small fortune.</a:t>
            </a:r>
          </a:p>
          <a:p>
            <a:pPr eaLnBrk="1" hangingPunct="1">
              <a:spcBef>
                <a:spcPts val="500"/>
              </a:spcBef>
              <a:buClr>
                <a:srgbClr val="2F1311"/>
              </a:buClr>
              <a:buSzPct val="160000"/>
              <a:buFont typeface="Times New Roman" pitchFamily="16" charset="0"/>
              <a:buBlip>
                <a:blip r:embed="rId3"/>
              </a:buBlip>
            </a:pPr>
            <a:r>
              <a:rPr lang="en-US" sz="2000">
                <a:solidFill>
                  <a:srgbClr val="2F1311"/>
                </a:solidFill>
              </a:rPr>
              <a:t>Daisy:   Our new car was a rip-off.</a:t>
            </a:r>
          </a:p>
          <a:p>
            <a:pPr eaLnBrk="1" hangingPunct="1">
              <a:spcBef>
                <a:spcPts val="500"/>
              </a:spcBef>
              <a:buClr>
                <a:srgbClr val="2F1311"/>
              </a:buClr>
              <a:buSzPct val="160000"/>
              <a:buFont typeface="Times New Roman" pitchFamily="16" charset="0"/>
              <a:buBlip>
                <a:blip r:embed="rId3"/>
              </a:buBlip>
            </a:pPr>
            <a:r>
              <a:rPr lang="en-US" sz="2000">
                <a:solidFill>
                  <a:srgbClr val="2F1311"/>
                </a:solidFill>
              </a:rPr>
              <a:t>3.Ed: My daughter spends money like water.</a:t>
            </a:r>
          </a:p>
          <a:p>
            <a:pPr eaLnBrk="1" hangingPunct="1">
              <a:spcBef>
                <a:spcPts val="500"/>
              </a:spcBef>
              <a:buClr>
                <a:srgbClr val="2F1311"/>
              </a:buClr>
              <a:buSzPct val="160000"/>
              <a:buFont typeface="Times New Roman" pitchFamily="16" charset="0"/>
              <a:buBlip>
                <a:blip r:embed="rId3"/>
              </a:buBlip>
            </a:pPr>
            <a:r>
              <a:rPr lang="en-US" sz="2000">
                <a:solidFill>
                  <a:srgbClr val="2F1311"/>
                </a:solidFill>
              </a:rPr>
              <a:t>Fred: My daughter`s quite well off.</a:t>
            </a:r>
          </a:p>
          <a:p>
            <a:pPr eaLnBrk="1" hangingPunct="1">
              <a:spcBef>
                <a:spcPts val="500"/>
              </a:spcBef>
              <a:buClr>
                <a:srgbClr val="2F1311"/>
              </a:buClr>
              <a:buSzPct val="160000"/>
              <a:buFont typeface="Times New Roman" pitchFamily="16" charset="0"/>
              <a:buBlip>
                <a:blip r:embed="rId3"/>
              </a:buBlip>
            </a:pPr>
            <a:r>
              <a:rPr lang="en-US" sz="2000">
                <a:solidFill>
                  <a:srgbClr val="2F1311"/>
                </a:solidFill>
              </a:rPr>
              <a:t>4.Gill: This business venture has put paid to our hopes of success.</a:t>
            </a:r>
          </a:p>
          <a:p>
            <a:pPr eaLnBrk="1" hangingPunct="1">
              <a:spcBef>
                <a:spcPts val="500"/>
              </a:spcBef>
              <a:buClr>
                <a:srgbClr val="2F1311"/>
              </a:buClr>
              <a:buSzPct val="160000"/>
              <a:buFont typeface="Times New Roman" pitchFamily="16" charset="0"/>
              <a:buBlip>
                <a:blip r:embed="rId3"/>
              </a:buBlip>
            </a:pPr>
            <a:r>
              <a:rPr lang="en-US" sz="2000">
                <a:solidFill>
                  <a:srgbClr val="2F1311"/>
                </a:solidFill>
              </a:rPr>
              <a:t>Harry: This business venture has brought success, but at  a</a:t>
            </a:r>
          </a:p>
          <a:p>
            <a:pPr eaLnBrk="1" hangingPunct="1">
              <a:spcBef>
                <a:spcPts val="500"/>
              </a:spcBef>
              <a:buClr>
                <a:srgbClr val="2F1311"/>
              </a:buClr>
              <a:buSzPct val="160000"/>
              <a:buFont typeface="Times New Roman" pitchFamily="16" charset="0"/>
              <a:buBlip>
                <a:blip r:embed="rId3"/>
              </a:buBlip>
            </a:pPr>
            <a:r>
              <a:rPr lang="en-US" sz="2000">
                <a:solidFill>
                  <a:srgbClr val="2F1311"/>
                </a:solidFill>
              </a:rPr>
              <a:t>considerable price.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60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000">
                <a:solidFill>
                  <a:srgbClr val="F7D47D"/>
                </a:solidFill>
              </a:rPr>
              <a:t>Role play</a:t>
            </a: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250825" y="1557338"/>
            <a:ext cx="7386638" cy="449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2F1311"/>
              </a:buClr>
              <a:buFont typeface="Times New Roman" pitchFamily="16" charset="0"/>
              <a:buBlip>
                <a:blip r:embed="rId3"/>
              </a:buBlip>
            </a:pPr>
            <a:r>
              <a:rPr lang="en-US" sz="3200">
                <a:solidFill>
                  <a:srgbClr val="2F1311"/>
                </a:solidFill>
              </a:rPr>
              <a:t>Work in groups</a:t>
            </a:r>
          </a:p>
          <a:p>
            <a:pPr eaLnBrk="1" hangingPunct="1">
              <a:spcBef>
                <a:spcPts val="500"/>
              </a:spcBef>
              <a:buClr>
                <a:srgbClr val="2F1311"/>
              </a:buClr>
              <a:buSzPct val="160000"/>
              <a:buFont typeface="Times New Roman" pitchFamily="16" charset="0"/>
              <a:buBlip>
                <a:blip r:embed="rId3"/>
              </a:buBlip>
            </a:pPr>
            <a:r>
              <a:rPr lang="en-US" sz="2000">
                <a:solidFill>
                  <a:srgbClr val="2F1311"/>
                </a:solidFill>
              </a:rPr>
              <a:t>1.The first group-parents</a:t>
            </a:r>
          </a:p>
          <a:p>
            <a:pPr eaLnBrk="1" hangingPunct="1">
              <a:spcBef>
                <a:spcPts val="500"/>
              </a:spcBef>
              <a:buClr>
                <a:srgbClr val="2F1311"/>
              </a:buClr>
              <a:buSzPct val="160000"/>
              <a:buFont typeface="Times New Roman" pitchFamily="16" charset="0"/>
              <a:buBlip>
                <a:blip r:embed="rId3"/>
              </a:buBlip>
            </a:pPr>
            <a:r>
              <a:rPr lang="en-US" sz="2000">
                <a:solidFill>
                  <a:srgbClr val="2F1311"/>
                </a:solidFill>
              </a:rPr>
              <a:t>2.The second group-teachers</a:t>
            </a:r>
          </a:p>
          <a:p>
            <a:pPr eaLnBrk="1" hangingPunct="1">
              <a:spcBef>
                <a:spcPts val="500"/>
              </a:spcBef>
              <a:buClr>
                <a:srgbClr val="2F1311"/>
              </a:buClr>
              <a:buSzPct val="160000"/>
              <a:buFont typeface="Times New Roman" pitchFamily="16" charset="0"/>
              <a:buBlip>
                <a:blip r:embed="rId3"/>
              </a:buBlip>
            </a:pPr>
            <a:r>
              <a:rPr lang="en-US" sz="2000">
                <a:solidFill>
                  <a:srgbClr val="2F1311"/>
                </a:solidFill>
              </a:rPr>
              <a:t>3.The third group-students</a:t>
            </a:r>
          </a:p>
          <a:p>
            <a:pPr eaLnBrk="1" hangingPunct="1">
              <a:spcBef>
                <a:spcPts val="500"/>
              </a:spcBef>
              <a:buClrTx/>
              <a:buSzPct val="160000"/>
              <a:buFontTx/>
              <a:buNone/>
            </a:pPr>
            <a:endParaRPr lang="en-US" sz="2000">
              <a:solidFill>
                <a:srgbClr val="2F1311"/>
              </a:solidFill>
            </a:endParaRPr>
          </a:p>
          <a:p>
            <a:pPr eaLnBrk="1" hangingPunct="1">
              <a:spcBef>
                <a:spcPts val="500"/>
              </a:spcBef>
              <a:buClr>
                <a:srgbClr val="2F1311"/>
              </a:buClr>
              <a:buSzPct val="160000"/>
              <a:buFont typeface="Times New Roman" pitchFamily="16" charset="0"/>
              <a:buBlip>
                <a:blip r:embed="rId3"/>
              </a:buBlip>
            </a:pPr>
            <a:r>
              <a:rPr lang="en-US" sz="2000">
                <a:solidFill>
                  <a:srgbClr val="2F1311"/>
                </a:solidFill>
              </a:rPr>
              <a:t>You school has been offered a donation of 100000 roubles.</a:t>
            </a:r>
          </a:p>
          <a:p>
            <a:pPr eaLnBrk="1" hangingPunct="1">
              <a:spcBef>
                <a:spcPts val="500"/>
              </a:spcBef>
              <a:buClr>
                <a:srgbClr val="2F1311"/>
              </a:buClr>
              <a:buSzPct val="160000"/>
              <a:buFont typeface="Times New Roman" pitchFamily="16" charset="0"/>
              <a:buBlip>
                <a:blip r:embed="rId3"/>
              </a:buBlip>
            </a:pPr>
            <a:r>
              <a:rPr lang="en-US" sz="2000">
                <a:solidFill>
                  <a:srgbClr val="2F1311"/>
                </a:solidFill>
              </a:rPr>
              <a:t>Decide how you will spend the sum.</a:t>
            </a:r>
          </a:p>
          <a:p>
            <a:pPr eaLnBrk="1" hangingPunct="1">
              <a:spcBef>
                <a:spcPts val="500"/>
              </a:spcBef>
              <a:buClr>
                <a:srgbClr val="2F1311"/>
              </a:buClr>
              <a:buSzPct val="160000"/>
              <a:buFont typeface="Times New Roman" pitchFamily="16" charset="0"/>
              <a:buBlip>
                <a:blip r:embed="rId3"/>
              </a:buBlip>
            </a:pPr>
            <a:r>
              <a:rPr lang="en-US" sz="2000">
                <a:solidFill>
                  <a:srgbClr val="2F1311"/>
                </a:solidFill>
              </a:rPr>
              <a:t>Is it difficult  to decide?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60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000">
                <a:solidFill>
                  <a:srgbClr val="F7D47D"/>
                </a:solidFill>
              </a:rPr>
              <a:t>Evaluation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2F1311"/>
              </a:buClr>
              <a:buFont typeface="Times New Roman" pitchFamily="16" charset="0"/>
              <a:buBlip>
                <a:blip r:embed="rId3"/>
              </a:buBlip>
            </a:pPr>
            <a:r>
              <a:rPr lang="en-US" sz="3200">
                <a:solidFill>
                  <a:srgbClr val="2F1311"/>
                </a:solidFill>
              </a:rPr>
              <a:t>Try to evaluate yourselves and your</a:t>
            </a:r>
          </a:p>
          <a:p>
            <a:pPr eaLnBrk="1" hangingPunct="1">
              <a:spcBef>
                <a:spcPts val="800"/>
              </a:spcBef>
              <a:buClr>
                <a:srgbClr val="2F1311"/>
              </a:buClr>
              <a:buFont typeface="Times New Roman" pitchFamily="16" charset="0"/>
              <a:buBlip>
                <a:blip r:embed="rId3"/>
              </a:buBlip>
            </a:pPr>
            <a:r>
              <a:rPr lang="en-US" sz="3200">
                <a:solidFill>
                  <a:srgbClr val="2F1311"/>
                </a:solidFill>
              </a:rPr>
              <a:t>classmates.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60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250825" y="260350"/>
            <a:ext cx="7477125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000">
                <a:solidFill>
                  <a:srgbClr val="F7D47D"/>
                </a:solidFill>
              </a:rPr>
              <a:t>Home assignment</a:t>
            </a: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360363" y="1800225"/>
            <a:ext cx="6840537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800">
                <a:solidFill>
                  <a:srgbClr val="2F1311"/>
                </a:solidFill>
              </a:rPr>
              <a:t>  ex.3,5  pp 69-70</a:t>
            </a:r>
          </a:p>
          <a:p>
            <a:pPr eaLnBrk="1" hangingPunct="1"/>
            <a:r>
              <a:rPr lang="ru-RU" sz="2800">
                <a:solidFill>
                  <a:srgbClr val="2F1311"/>
                </a:solidFill>
              </a:rPr>
              <a:t>  ex.1,2,4 pp 68-70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60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63525" y="333375"/>
            <a:ext cx="7386638" cy="576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39725"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r>
              <a:rPr lang="ru-RU" sz="4000">
                <a:solidFill>
                  <a:srgbClr val="2F1311"/>
                </a:solidFill>
                <a:latin typeface="Times New Roman" pitchFamily="16" charset="0"/>
              </a:rPr>
              <a:t>Определение темы урока</a:t>
            </a:r>
          </a:p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endParaRPr lang="ru-RU" sz="4000">
              <a:solidFill>
                <a:srgbClr val="2F1311"/>
              </a:solidFill>
              <a:latin typeface="Times New Roman" pitchFamily="16" charset="0"/>
            </a:endParaRPr>
          </a:p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r>
              <a:rPr lang="en-US" sz="4000">
                <a:solidFill>
                  <a:srgbClr val="2F1311"/>
                </a:solidFill>
                <a:latin typeface="Times New Roman" pitchFamily="16" charset="0"/>
              </a:rPr>
              <a:t>Can you define the topic of our lesson?</a:t>
            </a:r>
          </a:p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endParaRPr lang="en-US" sz="4000">
              <a:solidFill>
                <a:srgbClr val="2F1311"/>
              </a:solidFill>
              <a:latin typeface="Times New Roman" pitchFamily="16" charset="0"/>
            </a:endParaRPr>
          </a:p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endParaRPr lang="en-US" sz="4000">
              <a:solidFill>
                <a:srgbClr val="2F1311"/>
              </a:solidFill>
              <a:latin typeface="Times New Roman" pitchFamily="16" charset="0"/>
            </a:endParaRP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644900"/>
            <a:ext cx="2879725" cy="191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3313"/>
            <a:ext cx="2808288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60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219075" y="-69850"/>
            <a:ext cx="7477125" cy="173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en-US" sz="3600" b="1" i="1">
                <a:solidFill>
                  <a:srgbClr val="2F1311"/>
                </a:solidFill>
              </a:rPr>
              <a:t>“A penny saved is a penny earned” </a:t>
            </a:r>
            <a:br>
              <a:rPr lang="en-US" sz="3600" b="1" i="1">
                <a:solidFill>
                  <a:srgbClr val="2F1311"/>
                </a:solidFill>
              </a:rPr>
            </a:br>
            <a:endParaRPr lang="en-US" sz="3600" b="1" i="1">
              <a:solidFill>
                <a:srgbClr val="2F1311"/>
              </a:solidFill>
            </a:endParaRP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39725"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100"/>
              </a:spcBef>
              <a:buClrTx/>
              <a:buFontTx/>
              <a:buNone/>
            </a:pPr>
            <a:r>
              <a:rPr lang="en-US" sz="4400" b="1">
                <a:solidFill>
                  <a:srgbClr val="2F1311"/>
                </a:solidFill>
                <a:latin typeface="Times New Roman" pitchFamily="16" charset="0"/>
              </a:rPr>
              <a:t>“Money”</a:t>
            </a:r>
          </a:p>
          <a:p>
            <a:pPr algn="ctr" eaLnBrk="1" hangingPunct="1">
              <a:lnSpc>
                <a:spcPct val="90000"/>
              </a:lnSpc>
              <a:spcBef>
                <a:spcPts val="1100"/>
              </a:spcBef>
              <a:buClrTx/>
              <a:buFontTx/>
              <a:buNone/>
            </a:pPr>
            <a:r>
              <a:rPr lang="en-US" sz="4400" b="1">
                <a:solidFill>
                  <a:srgbClr val="2F1311"/>
                </a:solidFill>
                <a:latin typeface="Times New Roman" pitchFamily="16" charset="0"/>
              </a:rPr>
              <a:t>“Are you materialistic?”</a:t>
            </a:r>
          </a:p>
          <a:p>
            <a:pPr eaLnBrk="1" hangingPunct="1">
              <a:lnSpc>
                <a:spcPct val="90000"/>
              </a:lnSpc>
              <a:spcBef>
                <a:spcPts val="1100"/>
              </a:spcBef>
              <a:buClrTx/>
              <a:buFontTx/>
              <a:buNone/>
            </a:pPr>
            <a:r>
              <a:rPr lang="en-US" sz="4400">
                <a:solidFill>
                  <a:srgbClr val="2F1311"/>
                </a:solidFill>
                <a:latin typeface="Times New Roman" pitchFamily="16" charset="0"/>
              </a:rPr>
              <a:t>Is it difficult to spend money?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60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250825" y="260350"/>
            <a:ext cx="7386638" cy="586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39725"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000">
                <a:solidFill>
                  <a:srgbClr val="2F1311"/>
                </a:solidFill>
                <a:latin typeface="Times New Roman" pitchFamily="16" charset="0"/>
              </a:rPr>
              <a:t>Listening for details</a:t>
            </a:r>
          </a:p>
          <a:p>
            <a:pPr eaLnBrk="1" hangingPunct="1">
              <a:buClrTx/>
              <a:buFontTx/>
              <a:buNone/>
            </a:pPr>
            <a:r>
              <a:rPr lang="en-US" sz="4000">
                <a:solidFill>
                  <a:srgbClr val="2F1311"/>
                </a:solidFill>
                <a:latin typeface="Times New Roman" pitchFamily="16" charset="0"/>
              </a:rPr>
              <a:t>Reading for gist</a:t>
            </a:r>
          </a:p>
          <a:p>
            <a:pPr eaLnBrk="1" hangingPunct="1">
              <a:buClrTx/>
              <a:buFontTx/>
              <a:buNone/>
            </a:pPr>
            <a:r>
              <a:rPr lang="en-US" sz="4000">
                <a:solidFill>
                  <a:srgbClr val="2F1311"/>
                </a:solidFill>
                <a:latin typeface="Times New Roman" pitchFamily="16" charset="0"/>
              </a:rPr>
              <a:t>Work with idioms</a:t>
            </a:r>
          </a:p>
          <a:p>
            <a:pPr eaLnBrk="1" hangingPunct="1">
              <a:buClrTx/>
              <a:buFontTx/>
              <a:buNone/>
            </a:pPr>
            <a:r>
              <a:rPr lang="en-US" sz="4000">
                <a:solidFill>
                  <a:srgbClr val="2F1311"/>
                </a:solidFill>
                <a:latin typeface="Times New Roman" pitchFamily="16" charset="0"/>
              </a:rPr>
              <a:t>Speaking(role play)</a:t>
            </a:r>
          </a:p>
          <a:p>
            <a:pPr eaLnBrk="1" hangingPunct="1">
              <a:buClrTx/>
              <a:buFontTx/>
              <a:buNone/>
            </a:pPr>
            <a:endParaRPr lang="en-US" sz="4000">
              <a:solidFill>
                <a:srgbClr val="2F1311"/>
              </a:solidFill>
              <a:latin typeface="Times New Roman" pitchFamily="16" charset="0"/>
            </a:endParaRPr>
          </a:p>
          <a:p>
            <a:pPr eaLnBrk="1" hangingPunct="1">
              <a:buClrTx/>
              <a:buFontTx/>
              <a:buNone/>
            </a:pPr>
            <a:endParaRPr lang="en-US" sz="4000">
              <a:solidFill>
                <a:srgbClr val="2F1311"/>
              </a:solidFill>
              <a:latin typeface="Times New Roman" pitchFamily="16" charset="0"/>
            </a:endParaRPr>
          </a:p>
          <a:p>
            <a:pPr eaLnBrk="1" hangingPunct="1">
              <a:buClrTx/>
              <a:buFontTx/>
              <a:buNone/>
            </a:pPr>
            <a:r>
              <a:rPr lang="en-US" sz="2400">
                <a:solidFill>
                  <a:srgbClr val="2F1311"/>
                </a:solidFill>
                <a:latin typeface="Times New Roman" pitchFamily="16" charset="0"/>
              </a:rPr>
              <a:t>  </a:t>
            </a:r>
          </a:p>
          <a:p>
            <a:pPr eaLnBrk="1" hangingPunct="1">
              <a:buClrTx/>
              <a:buFontTx/>
              <a:buNone/>
            </a:pPr>
            <a:endParaRPr lang="en-US" sz="2400">
              <a:solidFill>
                <a:srgbClr val="2F1311"/>
              </a:solidFill>
              <a:latin typeface="Times New Roman" pitchFamily="16" charset="0"/>
            </a:endParaRPr>
          </a:p>
          <a:p>
            <a:pPr eaLnBrk="1" hangingPunct="1">
              <a:buClrTx/>
              <a:buFontTx/>
              <a:buNone/>
            </a:pPr>
            <a:endParaRPr lang="en-US" sz="2400">
              <a:solidFill>
                <a:srgbClr val="2F1311"/>
              </a:solidFill>
              <a:latin typeface="Times New Roman" pitchFamily="16" charset="0"/>
            </a:endParaRPr>
          </a:p>
          <a:p>
            <a:pPr eaLnBrk="1" hangingPunct="1">
              <a:spcBef>
                <a:spcPts val="600"/>
              </a:spcBef>
              <a:buClrTx/>
              <a:buFontTx/>
              <a:buNone/>
            </a:pPr>
            <a:endParaRPr lang="en-US" sz="2400">
              <a:solidFill>
                <a:srgbClr val="2F1311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60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334963" y="404813"/>
            <a:ext cx="74771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000">
                <a:solidFill>
                  <a:srgbClr val="F7D47D"/>
                </a:solidFill>
              </a:rPr>
              <a:t>Listening</a:t>
            </a: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236538" y="1412875"/>
            <a:ext cx="7386637" cy="449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2F1311"/>
              </a:buClr>
              <a:buFont typeface="Times New Roman" pitchFamily="16" charset="0"/>
              <a:buBlip>
                <a:blip r:embed="rId3"/>
              </a:buBlip>
            </a:pPr>
            <a:r>
              <a:rPr lang="en-US" sz="3200">
                <a:solidFill>
                  <a:srgbClr val="2F1311"/>
                </a:solidFill>
              </a:rPr>
              <a:t>Listen to the conversation and answer the questions:</a:t>
            </a:r>
          </a:p>
          <a:p>
            <a:pPr eaLnBrk="1" hangingPunct="1">
              <a:spcBef>
                <a:spcPts val="500"/>
              </a:spcBef>
              <a:buClr>
                <a:srgbClr val="2F1311"/>
              </a:buClr>
              <a:buSzPct val="160000"/>
              <a:buFont typeface="Times New Roman" pitchFamily="16" charset="0"/>
              <a:buBlip>
                <a:blip r:embed="rId3"/>
              </a:buBlip>
            </a:pPr>
            <a:r>
              <a:rPr lang="en-US" sz="2000">
                <a:solidFill>
                  <a:srgbClr val="2F1311"/>
                </a:solidFill>
              </a:rPr>
              <a:t>1.Where is one of the speakers going?</a:t>
            </a:r>
          </a:p>
          <a:p>
            <a:pPr eaLnBrk="1" hangingPunct="1">
              <a:spcBef>
                <a:spcPts val="500"/>
              </a:spcBef>
              <a:buClr>
                <a:srgbClr val="2F1311"/>
              </a:buClr>
              <a:buSzPct val="160000"/>
              <a:buFont typeface="Times New Roman" pitchFamily="16" charset="0"/>
              <a:buBlip>
                <a:blip r:embed="rId3"/>
              </a:buBlip>
            </a:pPr>
            <a:r>
              <a:rPr lang="en-US" sz="2000">
                <a:solidFill>
                  <a:srgbClr val="2F1311"/>
                </a:solidFill>
              </a:rPr>
              <a:t>2.Where is it situated?</a:t>
            </a:r>
          </a:p>
          <a:p>
            <a:pPr eaLnBrk="1" hangingPunct="1">
              <a:spcBef>
                <a:spcPts val="500"/>
              </a:spcBef>
              <a:buClr>
                <a:srgbClr val="2F1311"/>
              </a:buClr>
              <a:buSzPct val="160000"/>
              <a:buFont typeface="Times New Roman" pitchFamily="16" charset="0"/>
              <a:buBlip>
                <a:blip r:embed="rId3"/>
              </a:buBlip>
            </a:pPr>
            <a:r>
              <a:rPr lang="en-US" sz="2000">
                <a:solidFill>
                  <a:srgbClr val="2F1311"/>
                </a:solidFill>
              </a:rPr>
              <a:t>3.What is she planning to do there?</a:t>
            </a:r>
          </a:p>
          <a:p>
            <a:pPr eaLnBrk="1" hangingPunct="1">
              <a:spcBef>
                <a:spcPts val="500"/>
              </a:spcBef>
              <a:buClr>
                <a:srgbClr val="2F1311"/>
              </a:buClr>
              <a:buSzPct val="160000"/>
              <a:buFont typeface="Times New Roman" pitchFamily="16" charset="0"/>
              <a:buBlip>
                <a:blip r:embed="rId3"/>
              </a:buBlip>
            </a:pPr>
            <a:r>
              <a:rPr lang="en-US" sz="2000">
                <a:solidFill>
                  <a:srgbClr val="2F1311"/>
                </a:solidFill>
              </a:rPr>
              <a:t>4.What are the advantages of going there?</a:t>
            </a:r>
          </a:p>
          <a:p>
            <a:pPr eaLnBrk="1" hangingPunct="1">
              <a:spcBef>
                <a:spcPts val="500"/>
              </a:spcBef>
              <a:buClr>
                <a:srgbClr val="2F1311"/>
              </a:buClr>
              <a:buSzPct val="160000"/>
              <a:buFont typeface="Times New Roman" pitchFamily="16" charset="0"/>
              <a:buBlip>
                <a:blip r:embed="rId3"/>
              </a:buBlip>
            </a:pPr>
            <a:r>
              <a:rPr lang="en-US" sz="2000">
                <a:solidFill>
                  <a:srgbClr val="2F1311"/>
                </a:solidFill>
              </a:rPr>
              <a:t>5.How much money did she manage to save last time?</a:t>
            </a:r>
          </a:p>
        </p:txBody>
      </p:sp>
      <p:pic>
        <p:nvPicPr>
          <p:cNvPr id="8195" name="Picture 3">
            <a:hlinkClick r:id="" action="ppaction://noaction">
              <a:snd r:embed="rId4" name="30%20Track%2030.mp3"/>
            </a:hlinkClick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81940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fill="hold" nodeType="tmRoot">
          <p:childTnLst>
            <p:par>
              <p:cTn id="2" fill="hold" nodeType="interactiveSeq">
                <p:stCondLst>
                  <p:cond delay="0">
                    <p:tgtEl>
                      <p:spTgt spid="8195"/>
                    </p:tgtEl>
                  </p:cond>
                </p:stCondLst>
                <p:childTnLst>
                  <p:par>
                    <p:cTn id="3" fill="hold" nodeType="clickEffect"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str">
                                      <p:cBhvr additive="repl">
                                        <p:cTn id="6" dur="15262888" fill="hold"/>
                                        <p:tgtEl>
                                          <p:sldTgt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par>
            <p:seq concurrent="1" nextAc="seek">
              <p:cTn id="7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60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000">
                <a:solidFill>
                  <a:srgbClr val="F7D47D"/>
                </a:solidFill>
              </a:rPr>
              <a:t>Reading</a:t>
            </a: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263525" y="1598613"/>
            <a:ext cx="7386638" cy="485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2F1311"/>
              </a:buClr>
              <a:buFont typeface="Times New Roman" pitchFamily="16" charset="0"/>
              <a:buBlip>
                <a:blip r:embed="rId3"/>
              </a:buBlip>
            </a:pPr>
            <a:r>
              <a:rPr lang="en-US" sz="3200">
                <a:solidFill>
                  <a:srgbClr val="2F1311"/>
                </a:solidFill>
              </a:rPr>
              <a:t>Read the text and decide whether these statements are  true or false:</a:t>
            </a:r>
          </a:p>
          <a:p>
            <a:pPr eaLnBrk="1" hangingPunct="1">
              <a:spcBef>
                <a:spcPts val="500"/>
              </a:spcBef>
              <a:buClr>
                <a:srgbClr val="2F1311"/>
              </a:buClr>
              <a:buSzPct val="160000"/>
              <a:buFont typeface="Times New Roman" pitchFamily="16" charset="0"/>
              <a:buBlip>
                <a:blip r:embed="rId3"/>
              </a:buBlip>
            </a:pPr>
            <a:r>
              <a:rPr lang="en-US" sz="2000">
                <a:solidFill>
                  <a:srgbClr val="2F1311"/>
                </a:solidFill>
              </a:rPr>
              <a:t>1.Some people have small incomes-</a:t>
            </a:r>
          </a:p>
          <a:p>
            <a:pPr eaLnBrk="1" hangingPunct="1">
              <a:spcBef>
                <a:spcPts val="500"/>
              </a:spcBef>
              <a:buClr>
                <a:srgbClr val="2F1311"/>
              </a:buClr>
              <a:buSzPct val="160000"/>
              <a:buFont typeface="Times New Roman" pitchFamily="16" charset="0"/>
              <a:buBlip>
                <a:blip r:embed="rId3"/>
              </a:buBlip>
            </a:pPr>
            <a:r>
              <a:rPr lang="en-US" sz="2000">
                <a:solidFill>
                  <a:srgbClr val="2F1311"/>
                </a:solidFill>
              </a:rPr>
              <a:t>2.If you spend more money than you earn, you want to show off-</a:t>
            </a:r>
          </a:p>
          <a:p>
            <a:pPr eaLnBrk="1" hangingPunct="1">
              <a:spcBef>
                <a:spcPts val="500"/>
              </a:spcBef>
              <a:buClr>
                <a:srgbClr val="2F1311"/>
              </a:buClr>
              <a:buSzPct val="160000"/>
              <a:buFont typeface="Times New Roman" pitchFamily="16" charset="0"/>
              <a:buBlip>
                <a:blip r:embed="rId3"/>
              </a:buBlip>
            </a:pPr>
            <a:r>
              <a:rPr lang="en-US" sz="2000">
                <a:solidFill>
                  <a:srgbClr val="2F1311"/>
                </a:solidFill>
              </a:rPr>
              <a:t>3.A credit card is a small plastic card for keeping a salary.</a:t>
            </a:r>
          </a:p>
          <a:p>
            <a:pPr eaLnBrk="1" hangingPunct="1">
              <a:spcBef>
                <a:spcPts val="500"/>
              </a:spcBef>
              <a:buClr>
                <a:srgbClr val="2F1311"/>
              </a:buClr>
              <a:buSzPct val="160000"/>
              <a:buFont typeface="Times New Roman" pitchFamily="16" charset="0"/>
              <a:buBlip>
                <a:blip r:embed="rId3"/>
              </a:buBlip>
            </a:pPr>
            <a:r>
              <a:rPr lang="en-US" sz="2000">
                <a:solidFill>
                  <a:srgbClr val="2F1311"/>
                </a:solidFill>
              </a:rPr>
              <a:t>4.When people owe money on credit cards they should pay extra money.- </a:t>
            </a:r>
          </a:p>
          <a:p>
            <a:pPr eaLnBrk="1" hangingPunct="1">
              <a:spcBef>
                <a:spcPts val="500"/>
              </a:spcBef>
              <a:buClr>
                <a:srgbClr val="2F1311"/>
              </a:buClr>
              <a:buSzPct val="160000"/>
              <a:buFont typeface="Times New Roman" pitchFamily="16" charset="0"/>
              <a:buBlip>
                <a:blip r:embed="rId3"/>
              </a:buBlip>
            </a:pPr>
            <a:r>
              <a:rPr lang="en-US" sz="2000">
                <a:solidFill>
                  <a:srgbClr val="2F1311"/>
                </a:solidFill>
              </a:rPr>
              <a:t>What is the main idea of the text? Should we spend money carefully?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endParaRPr lang="en-US" sz="2800">
              <a:solidFill>
                <a:srgbClr val="2F1311"/>
              </a:solidFill>
            </a:endParaRPr>
          </a:p>
          <a:p>
            <a:pPr eaLnBrk="1" hangingPunct="1">
              <a:spcBef>
                <a:spcPts val="700"/>
              </a:spcBef>
              <a:buClrTx/>
              <a:buSzPct val="114000"/>
              <a:buFontTx/>
              <a:buNone/>
            </a:pPr>
            <a:endParaRPr lang="en-US" sz="2800">
              <a:solidFill>
                <a:srgbClr val="2F1311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текс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8" y="2024063"/>
            <a:ext cx="6561137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60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000">
                <a:solidFill>
                  <a:srgbClr val="F7D47D"/>
                </a:solidFill>
              </a:rPr>
              <a:t>Work with idioms</a:t>
            </a: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179388" y="1598613"/>
            <a:ext cx="7470775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500"/>
              </a:spcBef>
              <a:buClr>
                <a:srgbClr val="2F1311"/>
              </a:buClr>
              <a:buSzPct val="160000"/>
              <a:buFont typeface="Times New Roman" pitchFamily="16" charset="0"/>
              <a:buBlip>
                <a:blip r:embed="rId3"/>
              </a:buBlip>
            </a:pPr>
            <a:r>
              <a:rPr lang="en-US" sz="2000">
                <a:solidFill>
                  <a:srgbClr val="2F1311"/>
                </a:solidFill>
              </a:rPr>
              <a:t>1.Be on the breadline</a:t>
            </a:r>
          </a:p>
          <a:p>
            <a:pPr eaLnBrk="1" hangingPunct="1">
              <a:spcBef>
                <a:spcPts val="500"/>
              </a:spcBef>
              <a:buClr>
                <a:srgbClr val="2F1311"/>
              </a:buClr>
              <a:buSzPct val="160000"/>
              <a:buFont typeface="Times New Roman" pitchFamily="16" charset="0"/>
              <a:buBlip>
                <a:blip r:embed="rId3"/>
              </a:buBlip>
            </a:pPr>
            <a:r>
              <a:rPr lang="en-US" sz="2000">
                <a:solidFill>
                  <a:srgbClr val="2F1311"/>
                </a:solidFill>
              </a:rPr>
              <a:t>2.Live in the lap of luxury</a:t>
            </a:r>
          </a:p>
          <a:p>
            <a:pPr eaLnBrk="1" hangingPunct="1">
              <a:spcBef>
                <a:spcPts val="500"/>
              </a:spcBef>
              <a:buClr>
                <a:srgbClr val="2F1311"/>
              </a:buClr>
              <a:buSzPct val="160000"/>
              <a:buFont typeface="Times New Roman" pitchFamily="16" charset="0"/>
              <a:buBlip>
                <a:blip r:embed="rId3"/>
              </a:buBlip>
            </a:pPr>
            <a:r>
              <a:rPr lang="en-US" sz="2000">
                <a:solidFill>
                  <a:srgbClr val="2F1311"/>
                </a:solidFill>
              </a:rPr>
              <a:t>3.Well-off/well-to-do/well-heeled</a:t>
            </a:r>
          </a:p>
          <a:p>
            <a:pPr eaLnBrk="1" hangingPunct="1">
              <a:spcBef>
                <a:spcPts val="500"/>
              </a:spcBef>
              <a:buClr>
                <a:srgbClr val="2F1311"/>
              </a:buClr>
              <a:buSzPct val="160000"/>
              <a:buFont typeface="Times New Roman" pitchFamily="16" charset="0"/>
              <a:buBlip>
                <a:blip r:embed="rId3"/>
              </a:buBlip>
            </a:pPr>
            <a:r>
              <a:rPr lang="en-US" sz="2000">
                <a:solidFill>
                  <a:srgbClr val="2F1311"/>
                </a:solidFill>
              </a:rPr>
              <a:t>4.Spend money like water</a:t>
            </a:r>
          </a:p>
          <a:p>
            <a:pPr eaLnBrk="1" hangingPunct="1">
              <a:spcBef>
                <a:spcPts val="500"/>
              </a:spcBef>
              <a:buClr>
                <a:srgbClr val="2F1311"/>
              </a:buClr>
              <a:buSzPct val="160000"/>
              <a:buFont typeface="Times New Roman" pitchFamily="16" charset="0"/>
              <a:buBlip>
                <a:blip r:embed="rId3"/>
              </a:buBlip>
            </a:pPr>
            <a:r>
              <a:rPr lang="en-US" sz="2000">
                <a:solidFill>
                  <a:srgbClr val="2F1311"/>
                </a:solidFill>
              </a:rPr>
              <a:t>5. Tighten your belts</a:t>
            </a:r>
          </a:p>
          <a:p>
            <a:pPr eaLnBrk="1" hangingPunct="1">
              <a:spcBef>
                <a:spcPts val="500"/>
              </a:spcBef>
              <a:buClr>
                <a:srgbClr val="2F1311"/>
              </a:buClr>
              <a:buSzPct val="160000"/>
              <a:buFont typeface="Times New Roman" pitchFamily="16" charset="0"/>
              <a:buBlip>
                <a:blip r:embed="rId3"/>
              </a:buBlip>
            </a:pPr>
            <a:r>
              <a:rPr lang="en-US" sz="2000">
                <a:solidFill>
                  <a:srgbClr val="2F1311"/>
                </a:solidFill>
              </a:rPr>
              <a:t>6.Make a killing</a:t>
            </a:r>
          </a:p>
          <a:p>
            <a:pPr eaLnBrk="1" hangingPunct="1">
              <a:spcBef>
                <a:spcPts val="500"/>
              </a:spcBef>
              <a:buClr>
                <a:srgbClr val="2F1311"/>
              </a:buClr>
              <a:buSzPct val="160000"/>
              <a:buFont typeface="Times New Roman" pitchFamily="16" charset="0"/>
              <a:buBlip>
                <a:blip r:embed="rId3"/>
              </a:buBlip>
            </a:pPr>
            <a:r>
              <a:rPr lang="en-US" sz="2000">
                <a:solidFill>
                  <a:srgbClr val="2F1311"/>
                </a:solidFill>
              </a:rPr>
              <a:t>7.be a money spinner </a:t>
            </a:r>
            <a:endParaRPr lang="ru-RU" sz="2000">
              <a:solidFill>
                <a:srgbClr val="2F1311"/>
              </a:solidFill>
            </a:endParaRPr>
          </a:p>
          <a:p>
            <a:pPr eaLnBrk="1" hangingPunct="1">
              <a:spcBef>
                <a:spcPts val="500"/>
              </a:spcBef>
              <a:buClrTx/>
              <a:buSzPct val="160000"/>
              <a:buFontTx/>
              <a:buNone/>
            </a:pPr>
            <a:endParaRPr lang="en-US" sz="2000">
              <a:solidFill>
                <a:srgbClr val="2F1311"/>
              </a:solidFill>
            </a:endParaRPr>
          </a:p>
          <a:p>
            <a:pPr eaLnBrk="1" hangingPunct="1">
              <a:spcBef>
                <a:spcPts val="500"/>
              </a:spcBef>
              <a:buClr>
                <a:srgbClr val="2F1311"/>
              </a:buClr>
              <a:buSzPct val="160000"/>
              <a:buFont typeface="Times New Roman" pitchFamily="16" charset="0"/>
              <a:buBlip>
                <a:blip r:embed="rId3"/>
              </a:buBlip>
            </a:pPr>
            <a:r>
              <a:rPr lang="en-US" sz="2000">
                <a:solidFill>
                  <a:srgbClr val="2F1311"/>
                </a:solidFill>
              </a:rPr>
              <a:t>Put these expressions in order from rich to poor:</a:t>
            </a:r>
          </a:p>
          <a:p>
            <a:pPr eaLnBrk="1" hangingPunct="1">
              <a:spcBef>
                <a:spcPts val="500"/>
              </a:spcBef>
              <a:buClr>
                <a:srgbClr val="2F1311"/>
              </a:buClr>
              <a:buSzPct val="160000"/>
              <a:buFont typeface="Times New Roman" pitchFamily="16" charset="0"/>
              <a:buBlip>
                <a:blip r:embed="rId3"/>
              </a:buBlip>
            </a:pPr>
            <a:r>
              <a:rPr lang="en-US" sz="2000">
                <a:solidFill>
                  <a:srgbClr val="2F1311"/>
                </a:solidFill>
              </a:rPr>
              <a:t>Living in the lap of luxury-on the breadline-well-to-do-well-heeled.</a:t>
            </a:r>
          </a:p>
          <a:p>
            <a:pPr eaLnBrk="1" hangingPunct="1">
              <a:spcBef>
                <a:spcPts val="500"/>
              </a:spcBef>
              <a:buClr>
                <a:srgbClr val="F0B854"/>
              </a:buClr>
              <a:buFont typeface="Times New Roman" pitchFamily="16" charset="0"/>
              <a:buBlip>
                <a:blip r:embed="rId3"/>
              </a:buBlip>
            </a:pPr>
            <a:r>
              <a:rPr lang="en-US" sz="2000">
                <a:solidFill>
                  <a:srgbClr val="CCCCFF"/>
                </a:solidFill>
                <a:hlinkClick r:id="rId4"/>
              </a:rPr>
              <a:t>http://lenacom.spb.ru/english/-</a:t>
            </a:r>
            <a:r>
              <a:rPr lang="ru-RU" sz="2000">
                <a:solidFill>
                  <a:srgbClr val="CCCCFF"/>
                </a:solidFill>
                <a:hlinkClick r:id="rId4"/>
              </a:rPr>
              <a:t>тесты</a:t>
            </a:r>
            <a:r>
              <a:rPr lang="ru-RU" sz="2000">
                <a:solidFill>
                  <a:srgbClr val="2F1311"/>
                </a:solidFill>
              </a:rPr>
              <a:t> по английскому языку</a:t>
            </a:r>
          </a:p>
          <a:p>
            <a:pPr eaLnBrk="1" hangingPunct="1">
              <a:spcBef>
                <a:spcPts val="500"/>
              </a:spcBef>
              <a:buClr>
                <a:srgbClr val="2F1311"/>
              </a:buClr>
              <a:buSzPct val="160000"/>
              <a:buFont typeface="Times New Roman" pitchFamily="16" charset="0"/>
              <a:buBlip>
                <a:blip r:embed="rId3"/>
              </a:buBlip>
            </a:pPr>
            <a:r>
              <a:rPr lang="ru-RU" sz="2000">
                <a:solidFill>
                  <a:srgbClr val="2F1311"/>
                </a:solidFill>
              </a:rPr>
              <a:t>идиомы, фразовые глаголы, краткий справочник по грамматике.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идиом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168400"/>
            <a:ext cx="7570787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8b0e4263fec5f9e276f3a8c6559923a21eb15c"/>
</p:tagLst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428</Words>
  <Application>Microsoft Office PowerPoint</Application>
  <PresentationFormat>Экран (4:3)</PresentationFormat>
  <Paragraphs>76</Paragraphs>
  <Slides>13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Times New Roman</vt:lpstr>
      <vt:lpstr>Lucida Sans Unicode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АНГЛИЙСКОГО ЯЗЫКА В 3 КЛАССЕ</dc:title>
  <dc:creator>Серёга</dc:creator>
  <cp:lastModifiedBy>User</cp:lastModifiedBy>
  <cp:revision>30</cp:revision>
  <cp:lastPrinted>1601-01-01T00:00:00Z</cp:lastPrinted>
  <dcterms:created xsi:type="dcterms:W3CDTF">2011-10-11T10:39:30Z</dcterms:created>
  <dcterms:modified xsi:type="dcterms:W3CDTF">2018-12-19T18:24:33Z</dcterms:modified>
</cp:coreProperties>
</file>